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554" r:id="rId2"/>
    <p:sldId id="552" r:id="rId3"/>
    <p:sldId id="551" r:id="rId4"/>
    <p:sldId id="541" r:id="rId5"/>
    <p:sldId id="553" r:id="rId6"/>
    <p:sldId id="545" r:id="rId7"/>
    <p:sldId id="54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49386-FEDB-4A87-96E5-15B4D66DE466}" v="159" dt="2021-01-29T23:24:3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8798" autoAdjust="0"/>
  </p:normalViewPr>
  <p:slideViewPr>
    <p:cSldViewPr snapToGrid="0">
      <p:cViewPr>
        <p:scale>
          <a:sx n="62" d="100"/>
          <a:sy n="62" d="100"/>
        </p:scale>
        <p:origin x="1176" y="5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Jacobs" userId="921aa6792f9adf46" providerId="LiveId" clId="{3B249386-FEDB-4A87-96E5-15B4D66DE466}"/>
    <pc:docChg chg="undo custSel addSld delSld modSld sldOrd">
      <pc:chgData name="Barbara Jacobs" userId="921aa6792f9adf46" providerId="LiveId" clId="{3B249386-FEDB-4A87-96E5-15B4D66DE466}" dt="2021-01-29T23:25:15.796" v="2021" actId="20577"/>
      <pc:docMkLst>
        <pc:docMk/>
      </pc:docMkLst>
      <pc:sldChg chg="addSp delSp modSp del mod modNotesTx">
        <pc:chgData name="Barbara Jacobs" userId="921aa6792f9adf46" providerId="LiveId" clId="{3B249386-FEDB-4A87-96E5-15B4D66DE466}" dt="2021-01-29T23:20:28.398" v="1910" actId="47"/>
        <pc:sldMkLst>
          <pc:docMk/>
          <pc:sldMk cId="2931663482" sldId="480"/>
        </pc:sldMkLst>
        <pc:spChg chg="mod">
          <ac:chgData name="Barbara Jacobs" userId="921aa6792f9adf46" providerId="LiveId" clId="{3B249386-FEDB-4A87-96E5-15B4D66DE466}" dt="2021-01-27T19:14:30.820" v="714" actId="1036"/>
          <ac:spMkLst>
            <pc:docMk/>
            <pc:sldMk cId="2931663482" sldId="480"/>
            <ac:spMk id="3" creationId="{0303293A-D980-45B6-A7E0-6723A021FBC5}"/>
          </ac:spMkLst>
        </pc:spChg>
        <pc:spChg chg="del mod">
          <ac:chgData name="Barbara Jacobs" userId="921aa6792f9adf46" providerId="LiveId" clId="{3B249386-FEDB-4A87-96E5-15B4D66DE466}" dt="2021-01-27T18:45:08.934" v="9" actId="478"/>
          <ac:spMkLst>
            <pc:docMk/>
            <pc:sldMk cId="2931663482" sldId="480"/>
            <ac:spMk id="4" creationId="{00000000-0000-0000-0000-000000000000}"/>
          </ac:spMkLst>
        </pc:spChg>
        <pc:spChg chg="mod">
          <ac:chgData name="Barbara Jacobs" userId="921aa6792f9adf46" providerId="LiveId" clId="{3B249386-FEDB-4A87-96E5-15B4D66DE466}" dt="2021-01-27T19:14:28.002" v="712" actId="20577"/>
          <ac:spMkLst>
            <pc:docMk/>
            <pc:sldMk cId="2931663482" sldId="480"/>
            <ac:spMk id="7" creationId="{00000000-0000-0000-0000-000000000000}"/>
          </ac:spMkLst>
        </pc:spChg>
        <pc:grpChg chg="add mod">
          <ac:chgData name="Barbara Jacobs" userId="921aa6792f9adf46" providerId="LiveId" clId="{3B249386-FEDB-4A87-96E5-15B4D66DE466}" dt="2021-01-27T18:51:20.430" v="364" actId="1076"/>
          <ac:grpSpMkLst>
            <pc:docMk/>
            <pc:sldMk cId="2931663482" sldId="480"/>
            <ac:grpSpMk id="5" creationId="{3FDC4A64-4225-48A8-8C5D-91672E4E6117}"/>
          </ac:grpSpMkLst>
        </pc:grpChg>
        <pc:grpChg chg="add mod">
          <ac:chgData name="Barbara Jacobs" userId="921aa6792f9adf46" providerId="LiveId" clId="{3B249386-FEDB-4A87-96E5-15B4D66DE466}" dt="2021-01-27T18:51:18.902" v="363" actId="1076"/>
          <ac:grpSpMkLst>
            <pc:docMk/>
            <pc:sldMk cId="2931663482" sldId="480"/>
            <ac:grpSpMk id="12" creationId="{655F5C0B-14A5-4D60-8992-7277EFDC8535}"/>
          </ac:grpSpMkLst>
        </pc:grpChg>
        <pc:picChg chg="del">
          <ac:chgData name="Barbara Jacobs" userId="921aa6792f9adf46" providerId="LiveId" clId="{3B249386-FEDB-4A87-96E5-15B4D66DE466}" dt="2021-01-27T18:48:03.308" v="87" actId="478"/>
          <ac:picMkLst>
            <pc:docMk/>
            <pc:sldMk cId="2931663482" sldId="480"/>
            <ac:picMk id="8" creationId="{C3F50489-E70B-4BCD-A952-7A74005A5A0F}"/>
          </ac:picMkLst>
        </pc:picChg>
        <pc:picChg chg="del">
          <ac:chgData name="Barbara Jacobs" userId="921aa6792f9adf46" providerId="LiveId" clId="{3B249386-FEDB-4A87-96E5-15B4D66DE466}" dt="2021-01-27T18:48:02.380" v="86" actId="478"/>
          <ac:picMkLst>
            <pc:docMk/>
            <pc:sldMk cId="2931663482" sldId="480"/>
            <ac:picMk id="9" creationId="{DF37D2A5-81AA-47AD-8D73-AC233EFAAEA9}"/>
          </ac:picMkLst>
        </pc:picChg>
        <pc:picChg chg="add mod">
          <ac:chgData name="Barbara Jacobs" userId="921aa6792f9adf46" providerId="LiveId" clId="{3B249386-FEDB-4A87-96E5-15B4D66DE466}" dt="2021-01-27T18:48:33.294" v="95" actId="164"/>
          <ac:picMkLst>
            <pc:docMk/>
            <pc:sldMk cId="2931663482" sldId="480"/>
            <ac:picMk id="10" creationId="{51E37B0F-32F1-4C6D-9E14-5B10D9EB71A1}"/>
          </ac:picMkLst>
        </pc:picChg>
        <pc:picChg chg="add mod">
          <ac:chgData name="Barbara Jacobs" userId="921aa6792f9adf46" providerId="LiveId" clId="{3B249386-FEDB-4A87-96E5-15B4D66DE466}" dt="2021-01-27T18:48:33.294" v="95" actId="164"/>
          <ac:picMkLst>
            <pc:docMk/>
            <pc:sldMk cId="2931663482" sldId="480"/>
            <ac:picMk id="11" creationId="{674BF7CA-131D-496F-8A93-6A30265F5089}"/>
          </ac:picMkLst>
        </pc:picChg>
        <pc:picChg chg="mod">
          <ac:chgData name="Barbara Jacobs" userId="921aa6792f9adf46" providerId="LiveId" clId="{3B249386-FEDB-4A87-96E5-15B4D66DE466}" dt="2021-01-27T18:48:59.385" v="97"/>
          <ac:picMkLst>
            <pc:docMk/>
            <pc:sldMk cId="2931663482" sldId="480"/>
            <ac:picMk id="13" creationId="{5032825D-7AAF-4BD3-A869-CAD1662622AA}"/>
          </ac:picMkLst>
        </pc:picChg>
        <pc:picChg chg="mod">
          <ac:chgData name="Barbara Jacobs" userId="921aa6792f9adf46" providerId="LiveId" clId="{3B249386-FEDB-4A87-96E5-15B4D66DE466}" dt="2021-01-27T18:48:59.385" v="97"/>
          <ac:picMkLst>
            <pc:docMk/>
            <pc:sldMk cId="2931663482" sldId="480"/>
            <ac:picMk id="14" creationId="{08A8BC3A-1D94-4285-84F7-0323306881F6}"/>
          </ac:picMkLst>
        </pc:picChg>
      </pc:sldChg>
      <pc:sldChg chg="modSp del mod">
        <pc:chgData name="Barbara Jacobs" userId="921aa6792f9adf46" providerId="LiveId" clId="{3B249386-FEDB-4A87-96E5-15B4D66DE466}" dt="2021-01-29T23:20:23.688" v="1896" actId="47"/>
        <pc:sldMkLst>
          <pc:docMk/>
          <pc:sldMk cId="2302786423" sldId="485"/>
        </pc:sldMkLst>
        <pc:spChg chg="mod">
          <ac:chgData name="Barbara Jacobs" userId="921aa6792f9adf46" providerId="LiveId" clId="{3B249386-FEDB-4A87-96E5-15B4D66DE466}" dt="2021-01-27T18:44:48.517" v="7" actId="2711"/>
          <ac:spMkLst>
            <pc:docMk/>
            <pc:sldMk cId="2302786423" sldId="485"/>
            <ac:spMk id="2" creationId="{00000000-0000-0000-0000-000000000000}"/>
          </ac:spMkLst>
        </pc:spChg>
      </pc:sldChg>
      <pc:sldChg chg="delSp add del mod">
        <pc:chgData name="Barbara Jacobs" userId="921aa6792f9adf46" providerId="LiveId" clId="{3B249386-FEDB-4A87-96E5-15B4D66DE466}" dt="2021-01-29T23:20:25.355" v="1900" actId="47"/>
        <pc:sldMkLst>
          <pc:docMk/>
          <pc:sldMk cId="335548150" sldId="486"/>
        </pc:sldMkLst>
        <pc:spChg chg="del">
          <ac:chgData name="Barbara Jacobs" userId="921aa6792f9adf46" providerId="LiveId" clId="{3B249386-FEDB-4A87-96E5-15B4D66DE466}" dt="2021-01-27T18:45:24.898" v="14" actId="478"/>
          <ac:spMkLst>
            <pc:docMk/>
            <pc:sldMk cId="335548150" sldId="486"/>
            <ac:spMk id="4" creationId="{00000000-0000-0000-0000-000000000000}"/>
          </ac:spMkLst>
        </pc:spChg>
      </pc:sldChg>
      <pc:sldChg chg="del">
        <pc:chgData name="Barbara Jacobs" userId="921aa6792f9adf46" providerId="LiveId" clId="{3B249386-FEDB-4A87-96E5-15B4D66DE466}" dt="2021-01-27T18:44:27.511" v="4" actId="2696"/>
        <pc:sldMkLst>
          <pc:docMk/>
          <pc:sldMk cId="3327183535" sldId="486"/>
        </pc:sldMkLst>
      </pc:sldChg>
      <pc:sldChg chg="delSp modSp add del mod">
        <pc:chgData name="Barbara Jacobs" userId="921aa6792f9adf46" providerId="LiveId" clId="{3B249386-FEDB-4A87-96E5-15B4D66DE466}" dt="2021-01-29T23:20:25.666" v="1901" actId="47"/>
        <pc:sldMkLst>
          <pc:docMk/>
          <pc:sldMk cId="1155666169" sldId="487"/>
        </pc:sldMkLst>
        <pc:spChg chg="del mod">
          <ac:chgData name="Barbara Jacobs" userId="921aa6792f9adf46" providerId="LiveId" clId="{3B249386-FEDB-4A87-96E5-15B4D66DE466}" dt="2021-01-27T18:45:20.982" v="13" actId="478"/>
          <ac:spMkLst>
            <pc:docMk/>
            <pc:sldMk cId="1155666169" sldId="487"/>
            <ac:spMk id="4" creationId="{00000000-0000-0000-0000-000000000000}"/>
          </ac:spMkLst>
        </pc:spChg>
        <pc:picChg chg="mod">
          <ac:chgData name="Barbara Jacobs" userId="921aa6792f9adf46" providerId="LiveId" clId="{3B249386-FEDB-4A87-96E5-15B4D66DE466}" dt="2021-01-27T18:56:35.521" v="512" actId="1076"/>
          <ac:picMkLst>
            <pc:docMk/>
            <pc:sldMk cId="1155666169" sldId="487"/>
            <ac:picMk id="7" creationId="{840D5FAB-8541-1B48-A9B4-958B10F135B5}"/>
          </ac:picMkLst>
        </pc:picChg>
        <pc:picChg chg="mod">
          <ac:chgData name="Barbara Jacobs" userId="921aa6792f9adf46" providerId="LiveId" clId="{3B249386-FEDB-4A87-96E5-15B4D66DE466}" dt="2021-01-27T18:47:57.228" v="85" actId="1076"/>
          <ac:picMkLst>
            <pc:docMk/>
            <pc:sldMk cId="1155666169" sldId="487"/>
            <ac:picMk id="9" creationId="{F7DB83F3-45B2-814B-9ABD-CD07F0A336F1}"/>
          </ac:picMkLst>
        </pc:picChg>
      </pc:sldChg>
      <pc:sldChg chg="del">
        <pc:chgData name="Barbara Jacobs" userId="921aa6792f9adf46" providerId="LiveId" clId="{3B249386-FEDB-4A87-96E5-15B4D66DE466}" dt="2021-01-27T18:44:27.511" v="4" actId="2696"/>
        <pc:sldMkLst>
          <pc:docMk/>
          <pc:sldMk cId="3115283966" sldId="487"/>
        </pc:sldMkLst>
      </pc:sldChg>
      <pc:sldChg chg="del">
        <pc:chgData name="Barbara Jacobs" userId="921aa6792f9adf46" providerId="LiveId" clId="{3B249386-FEDB-4A87-96E5-15B4D66DE466}" dt="2021-01-29T23:20:22.467" v="1895" actId="47"/>
        <pc:sldMkLst>
          <pc:docMk/>
          <pc:sldMk cId="2121645860" sldId="490"/>
        </pc:sldMkLst>
      </pc:sldChg>
      <pc:sldChg chg="delSp del mod">
        <pc:chgData name="Barbara Jacobs" userId="921aa6792f9adf46" providerId="LiveId" clId="{3B249386-FEDB-4A87-96E5-15B4D66DE466}" dt="2021-01-29T23:20:25.036" v="1899" actId="47"/>
        <pc:sldMkLst>
          <pc:docMk/>
          <pc:sldMk cId="3762817176" sldId="509"/>
        </pc:sldMkLst>
        <pc:spChg chg="del">
          <ac:chgData name="Barbara Jacobs" userId="921aa6792f9adf46" providerId="LiveId" clId="{3B249386-FEDB-4A87-96E5-15B4D66DE466}" dt="2021-01-27T18:45:30.140" v="15" actId="478"/>
          <ac:spMkLst>
            <pc:docMk/>
            <pc:sldMk cId="3762817176" sldId="509"/>
            <ac:spMk id="4" creationId="{00000000-0000-0000-0000-000000000000}"/>
          </ac:spMkLst>
        </pc:spChg>
      </pc:sldChg>
      <pc:sldChg chg="delSp modSp del mod">
        <pc:chgData name="Barbara Jacobs" userId="921aa6792f9adf46" providerId="LiveId" clId="{3B249386-FEDB-4A87-96E5-15B4D66DE466}" dt="2021-01-27T18:58:30.439" v="528" actId="47"/>
        <pc:sldMkLst>
          <pc:docMk/>
          <pc:sldMk cId="1577180540" sldId="511"/>
        </pc:sldMkLst>
        <pc:spChg chg="del mod">
          <ac:chgData name="Barbara Jacobs" userId="921aa6792f9adf46" providerId="LiveId" clId="{3B249386-FEDB-4A87-96E5-15B4D66DE466}" dt="2021-01-27T18:45:13.955" v="11" actId="478"/>
          <ac:spMkLst>
            <pc:docMk/>
            <pc:sldMk cId="1577180540" sldId="511"/>
            <ac:spMk id="4" creationId="{00000000-0000-0000-0000-000000000000}"/>
          </ac:spMkLst>
        </pc:spChg>
        <pc:picChg chg="mod">
          <ac:chgData name="Barbara Jacobs" userId="921aa6792f9adf46" providerId="LiveId" clId="{3B249386-FEDB-4A87-96E5-15B4D66DE466}" dt="2021-01-27T18:56:55.132" v="513" actId="1076"/>
          <ac:picMkLst>
            <pc:docMk/>
            <pc:sldMk cId="1577180540" sldId="511"/>
            <ac:picMk id="5" creationId="{939645EE-D54F-3144-A0E1-5AD7D45E9EC1}"/>
          </ac:picMkLst>
        </pc:picChg>
      </pc:sldChg>
      <pc:sldChg chg="del">
        <pc:chgData name="Barbara Jacobs" userId="921aa6792f9adf46" providerId="LiveId" clId="{3B249386-FEDB-4A87-96E5-15B4D66DE466}" dt="2021-01-29T23:20:24.674" v="1898" actId="47"/>
        <pc:sldMkLst>
          <pc:docMk/>
          <pc:sldMk cId="1988183610" sldId="519"/>
        </pc:sldMkLst>
      </pc:sldChg>
      <pc:sldChg chg="del modNotesTx">
        <pc:chgData name="Barbara Jacobs" userId="921aa6792f9adf46" providerId="LiveId" clId="{3B249386-FEDB-4A87-96E5-15B4D66DE466}" dt="2021-01-29T23:20:24.304" v="1897" actId="47"/>
        <pc:sldMkLst>
          <pc:docMk/>
          <pc:sldMk cId="900045008" sldId="526"/>
        </pc:sldMkLst>
      </pc:sldChg>
      <pc:sldChg chg="delSp modSp del mod">
        <pc:chgData name="Barbara Jacobs" userId="921aa6792f9adf46" providerId="LiveId" clId="{3B249386-FEDB-4A87-96E5-15B4D66DE466}" dt="2021-01-29T23:20:36.349" v="1913" actId="47"/>
        <pc:sldMkLst>
          <pc:docMk/>
          <pc:sldMk cId="2410680930" sldId="528"/>
        </pc:sldMkLst>
        <pc:spChg chg="mod">
          <ac:chgData name="Barbara Jacobs" userId="921aa6792f9adf46" providerId="LiveId" clId="{3B249386-FEDB-4A87-96E5-15B4D66DE466}" dt="2021-01-29T22:48:47.480" v="1076" actId="113"/>
          <ac:spMkLst>
            <pc:docMk/>
            <pc:sldMk cId="2410680930" sldId="528"/>
            <ac:spMk id="2" creationId="{DE3AEDD6-FFAA-4B4E-B9F1-94D3059EA10D}"/>
          </ac:spMkLst>
        </pc:spChg>
        <pc:spChg chg="del mod">
          <ac:chgData name="Barbara Jacobs" userId="921aa6792f9adf46" providerId="LiveId" clId="{3B249386-FEDB-4A87-96E5-15B4D66DE466}" dt="2021-01-29T22:47:21.453" v="1043" actId="478"/>
          <ac:spMkLst>
            <pc:docMk/>
            <pc:sldMk cId="2410680930" sldId="528"/>
            <ac:spMk id="3" creationId="{C78A67BD-B4F6-4C59-8A50-D59284D9E6F3}"/>
          </ac:spMkLst>
        </pc:spChg>
      </pc:sldChg>
      <pc:sldChg chg="addSp delSp modSp add del mod modNotesTx">
        <pc:chgData name="Barbara Jacobs" userId="921aa6792f9adf46" providerId="LiveId" clId="{3B249386-FEDB-4A87-96E5-15B4D66DE466}" dt="2021-01-29T23:20:28.054" v="1909" actId="47"/>
        <pc:sldMkLst>
          <pc:docMk/>
          <pc:sldMk cId="889354173" sldId="529"/>
        </pc:sldMkLst>
        <pc:picChg chg="del mod">
          <ac:chgData name="Barbara Jacobs" userId="921aa6792f9adf46" providerId="LiveId" clId="{3B249386-FEDB-4A87-96E5-15B4D66DE466}" dt="2021-01-27T18:57:29.770" v="516" actId="478"/>
          <ac:picMkLst>
            <pc:docMk/>
            <pc:sldMk cId="889354173" sldId="529"/>
            <ac:picMk id="5" creationId="{939645EE-D54F-3144-A0E1-5AD7D45E9EC1}"/>
          </ac:picMkLst>
        </pc:picChg>
        <pc:picChg chg="add mod">
          <ac:chgData name="Barbara Jacobs" userId="921aa6792f9adf46" providerId="LiveId" clId="{3B249386-FEDB-4A87-96E5-15B4D66DE466}" dt="2021-01-27T18:58:28.062" v="527" actId="1076"/>
          <ac:picMkLst>
            <pc:docMk/>
            <pc:sldMk cId="889354173" sldId="529"/>
            <ac:picMk id="7" creationId="{588C29D0-4CEB-4764-8544-4AE1F6223DCE}"/>
          </ac:picMkLst>
        </pc:picChg>
        <pc:picChg chg="del">
          <ac:chgData name="Barbara Jacobs" userId="921aa6792f9adf46" providerId="LiveId" clId="{3B249386-FEDB-4A87-96E5-15B4D66DE466}" dt="2021-01-27T18:57:33.619" v="519" actId="478"/>
          <ac:picMkLst>
            <pc:docMk/>
            <pc:sldMk cId="889354173" sldId="529"/>
            <ac:picMk id="11" creationId="{85660143-A45C-C64B-94FA-B891126243D1}"/>
          </ac:picMkLst>
        </pc:picChg>
        <pc:picChg chg="del">
          <ac:chgData name="Barbara Jacobs" userId="921aa6792f9adf46" providerId="LiveId" clId="{3B249386-FEDB-4A87-96E5-15B4D66DE466}" dt="2021-01-27T18:57:33.027" v="518" actId="478"/>
          <ac:picMkLst>
            <pc:docMk/>
            <pc:sldMk cId="889354173" sldId="529"/>
            <ac:picMk id="13" creationId="{2235962F-A468-4E47-B741-B739B22A7979}"/>
          </ac:picMkLst>
        </pc:picChg>
        <pc:picChg chg="del">
          <ac:chgData name="Barbara Jacobs" userId="921aa6792f9adf46" providerId="LiveId" clId="{3B249386-FEDB-4A87-96E5-15B4D66DE466}" dt="2021-01-27T18:57:32.421" v="517" actId="478"/>
          <ac:picMkLst>
            <pc:docMk/>
            <pc:sldMk cId="889354173" sldId="529"/>
            <ac:picMk id="17" creationId="{157BB185-34F4-1543-889B-DADAC69FBE84}"/>
          </ac:picMkLst>
        </pc:picChg>
      </pc:sldChg>
      <pc:sldChg chg="add del">
        <pc:chgData name="Barbara Jacobs" userId="921aa6792f9adf46" providerId="LiveId" clId="{3B249386-FEDB-4A87-96E5-15B4D66DE466}" dt="2021-01-27T18:51:23.310" v="365" actId="47"/>
        <pc:sldMkLst>
          <pc:docMk/>
          <pc:sldMk cId="1173119504" sldId="529"/>
        </pc:sldMkLst>
      </pc:sldChg>
      <pc:sldChg chg="add del">
        <pc:chgData name="Barbara Jacobs" userId="921aa6792f9adf46" providerId="LiveId" clId="{3B249386-FEDB-4A87-96E5-15B4D66DE466}" dt="2021-01-29T23:20:25.978" v="1902" actId="47"/>
        <pc:sldMkLst>
          <pc:docMk/>
          <pc:sldMk cId="1419850313" sldId="530"/>
        </pc:sldMkLst>
      </pc:sldChg>
      <pc:sldChg chg="addSp modSp add del mod">
        <pc:chgData name="Barbara Jacobs" userId="921aa6792f9adf46" providerId="LiveId" clId="{3B249386-FEDB-4A87-96E5-15B4D66DE466}" dt="2021-01-29T23:20:27.662" v="1908" actId="47"/>
        <pc:sldMkLst>
          <pc:docMk/>
          <pc:sldMk cId="2162887613" sldId="531"/>
        </pc:sldMkLst>
        <pc:picChg chg="add mod ord modCrop">
          <ac:chgData name="Barbara Jacobs" userId="921aa6792f9adf46" providerId="LiveId" clId="{3B249386-FEDB-4A87-96E5-15B4D66DE466}" dt="2021-01-27T19:19:51.565" v="1029" actId="1038"/>
          <ac:picMkLst>
            <pc:docMk/>
            <pc:sldMk cId="2162887613" sldId="531"/>
            <ac:picMk id="4" creationId="{364F5961-1137-44B2-9623-E774A84C7CA8}"/>
          </ac:picMkLst>
        </pc:picChg>
        <pc:picChg chg="mod modCrop">
          <ac:chgData name="Barbara Jacobs" userId="921aa6792f9adf46" providerId="LiveId" clId="{3B249386-FEDB-4A87-96E5-15B4D66DE466}" dt="2021-01-27T19:19:43.892" v="1012" actId="1037"/>
          <ac:picMkLst>
            <pc:docMk/>
            <pc:sldMk cId="2162887613" sldId="531"/>
            <ac:picMk id="7" creationId="{588C29D0-4CEB-4764-8544-4AE1F6223DCE}"/>
          </ac:picMkLst>
        </pc:picChg>
      </pc:sldChg>
      <pc:sldChg chg="add del">
        <pc:chgData name="Barbara Jacobs" userId="921aa6792f9adf46" providerId="LiveId" clId="{3B249386-FEDB-4A87-96E5-15B4D66DE466}" dt="2021-01-29T23:20:26.585" v="1904" actId="47"/>
        <pc:sldMkLst>
          <pc:docMk/>
          <pc:sldMk cId="3487114951" sldId="532"/>
        </pc:sldMkLst>
      </pc:sldChg>
      <pc:sldChg chg="add del">
        <pc:chgData name="Barbara Jacobs" userId="921aa6792f9adf46" providerId="LiveId" clId="{3B249386-FEDB-4A87-96E5-15B4D66DE466}" dt="2021-01-29T23:20:26.275" v="1903" actId="47"/>
        <pc:sldMkLst>
          <pc:docMk/>
          <pc:sldMk cId="3998338324" sldId="533"/>
        </pc:sldMkLst>
      </pc:sldChg>
      <pc:sldChg chg="modSp add del mod">
        <pc:chgData name="Barbara Jacobs" userId="921aa6792f9adf46" providerId="LiveId" clId="{3B249386-FEDB-4A87-96E5-15B4D66DE466}" dt="2021-01-29T23:20:26.855" v="1905" actId="47"/>
        <pc:sldMkLst>
          <pc:docMk/>
          <pc:sldMk cId="4157358912" sldId="534"/>
        </pc:sldMkLst>
        <pc:picChg chg="mod modCrop">
          <ac:chgData name="Barbara Jacobs" userId="921aa6792f9adf46" providerId="LiveId" clId="{3B249386-FEDB-4A87-96E5-15B4D66DE466}" dt="2021-01-27T19:17:27.857" v="958" actId="732"/>
          <ac:picMkLst>
            <pc:docMk/>
            <pc:sldMk cId="4157358912" sldId="534"/>
            <ac:picMk id="7" creationId="{588C29D0-4CEB-4764-8544-4AE1F6223DCE}"/>
          </ac:picMkLst>
        </pc:picChg>
      </pc:sldChg>
      <pc:sldChg chg="modSp add del mod">
        <pc:chgData name="Barbara Jacobs" userId="921aa6792f9adf46" providerId="LiveId" clId="{3B249386-FEDB-4A87-96E5-15B4D66DE466}" dt="2021-01-29T23:20:27.163" v="1906" actId="47"/>
        <pc:sldMkLst>
          <pc:docMk/>
          <pc:sldMk cId="3173819487" sldId="535"/>
        </pc:sldMkLst>
        <pc:picChg chg="mod modCrop">
          <ac:chgData name="Barbara Jacobs" userId="921aa6792f9adf46" providerId="LiveId" clId="{3B249386-FEDB-4A87-96E5-15B4D66DE466}" dt="2021-01-27T19:18:26.533" v="967" actId="732"/>
          <ac:picMkLst>
            <pc:docMk/>
            <pc:sldMk cId="3173819487" sldId="535"/>
            <ac:picMk id="7" creationId="{588C29D0-4CEB-4764-8544-4AE1F6223DCE}"/>
          </ac:picMkLst>
        </pc:picChg>
      </pc:sldChg>
      <pc:sldChg chg="add del modAnim">
        <pc:chgData name="Barbara Jacobs" userId="921aa6792f9adf46" providerId="LiveId" clId="{3B249386-FEDB-4A87-96E5-15B4D66DE466}" dt="2021-01-29T23:20:27.453" v="1907" actId="47"/>
        <pc:sldMkLst>
          <pc:docMk/>
          <pc:sldMk cId="1628367825" sldId="536"/>
        </pc:sldMkLst>
      </pc:sldChg>
      <pc:sldChg chg="new del">
        <pc:chgData name="Barbara Jacobs" userId="921aa6792f9adf46" providerId="LiveId" clId="{3B249386-FEDB-4A87-96E5-15B4D66DE466}" dt="2021-01-29T22:49:39.814" v="1082" actId="47"/>
        <pc:sldMkLst>
          <pc:docMk/>
          <pc:sldMk cId="35923950" sldId="537"/>
        </pc:sldMkLst>
      </pc:sldChg>
      <pc:sldChg chg="new del">
        <pc:chgData name="Barbara Jacobs" userId="921aa6792f9adf46" providerId="LiveId" clId="{3B249386-FEDB-4A87-96E5-15B4D66DE466}" dt="2021-01-29T22:49:32.080" v="1080" actId="47"/>
        <pc:sldMkLst>
          <pc:docMk/>
          <pc:sldMk cId="2043617288" sldId="537"/>
        </pc:sldMkLst>
      </pc:sldChg>
      <pc:sldChg chg="delSp modSp add del mod ord">
        <pc:chgData name="Barbara Jacobs" userId="921aa6792f9adf46" providerId="LiveId" clId="{3B249386-FEDB-4A87-96E5-15B4D66DE466}" dt="2021-01-29T23:11:48.852" v="1681" actId="47"/>
        <pc:sldMkLst>
          <pc:docMk/>
          <pc:sldMk cId="2670596331" sldId="537"/>
        </pc:sldMkLst>
        <pc:spChg chg="mod">
          <ac:chgData name="Barbara Jacobs" userId="921aa6792f9adf46" providerId="LiveId" clId="{3B249386-FEDB-4A87-96E5-15B4D66DE466}" dt="2021-01-29T22:50:31.109" v="1094" actId="2711"/>
          <ac:spMkLst>
            <pc:docMk/>
            <pc:sldMk cId="2670596331" sldId="537"/>
            <ac:spMk id="2" creationId="{00000000-0000-0000-0000-000000000000}"/>
          </ac:spMkLst>
        </pc:spChg>
        <pc:spChg chg="del mod">
          <ac:chgData name="Barbara Jacobs" userId="921aa6792f9adf46" providerId="LiveId" clId="{3B249386-FEDB-4A87-96E5-15B4D66DE466}" dt="2021-01-29T22:53:22.495" v="1148" actId="21"/>
          <ac:spMkLst>
            <pc:docMk/>
            <pc:sldMk cId="2670596331" sldId="537"/>
            <ac:spMk id="3" creationId="{0303293A-D980-45B6-A7E0-6723A021FBC5}"/>
          </ac:spMkLst>
        </pc:spChg>
        <pc:spChg chg="mod">
          <ac:chgData name="Barbara Jacobs" userId="921aa6792f9adf46" providerId="LiveId" clId="{3B249386-FEDB-4A87-96E5-15B4D66DE466}" dt="2021-01-29T23:09:58.378" v="1649" actId="255"/>
          <ac:spMkLst>
            <pc:docMk/>
            <pc:sldMk cId="2670596331" sldId="537"/>
            <ac:spMk id="7" creationId="{00000000-0000-0000-0000-000000000000}"/>
          </ac:spMkLst>
        </pc:spChg>
        <pc:grpChg chg="del">
          <ac:chgData name="Barbara Jacobs" userId="921aa6792f9adf46" providerId="LiveId" clId="{3B249386-FEDB-4A87-96E5-15B4D66DE466}" dt="2021-01-29T22:50:03.433" v="1088" actId="478"/>
          <ac:grpSpMkLst>
            <pc:docMk/>
            <pc:sldMk cId="2670596331" sldId="537"/>
            <ac:grpSpMk id="5" creationId="{3FDC4A64-4225-48A8-8C5D-91672E4E6117}"/>
          </ac:grpSpMkLst>
        </pc:grpChg>
        <pc:grpChg chg="del">
          <ac:chgData name="Barbara Jacobs" userId="921aa6792f9adf46" providerId="LiveId" clId="{3B249386-FEDB-4A87-96E5-15B4D66DE466}" dt="2021-01-29T22:50:02.403" v="1087" actId="478"/>
          <ac:grpSpMkLst>
            <pc:docMk/>
            <pc:sldMk cId="2670596331" sldId="537"/>
            <ac:grpSpMk id="12" creationId="{655F5C0B-14A5-4D60-8992-7277EFDC8535}"/>
          </ac:grpSpMkLst>
        </pc:grpChg>
      </pc:sldChg>
      <pc:sldChg chg="addSp delSp modSp add del mod">
        <pc:chgData name="Barbara Jacobs" userId="921aa6792f9adf46" providerId="LiveId" clId="{3B249386-FEDB-4A87-96E5-15B4D66DE466}" dt="2021-01-29T22:54:43.879" v="1196" actId="47"/>
        <pc:sldMkLst>
          <pc:docMk/>
          <pc:sldMk cId="752283957" sldId="538"/>
        </pc:sldMkLst>
        <pc:spChg chg="del mod">
          <ac:chgData name="Barbara Jacobs" userId="921aa6792f9adf46" providerId="LiveId" clId="{3B249386-FEDB-4A87-96E5-15B4D66DE466}" dt="2021-01-29T22:52:32.627" v="1132" actId="478"/>
          <ac:spMkLst>
            <pc:docMk/>
            <pc:sldMk cId="752283957" sldId="538"/>
            <ac:spMk id="2" creationId="{00000000-0000-0000-0000-000000000000}"/>
          </ac:spMkLst>
        </pc:spChg>
        <pc:spChg chg="del mod">
          <ac:chgData name="Barbara Jacobs" userId="921aa6792f9adf46" providerId="LiveId" clId="{3B249386-FEDB-4A87-96E5-15B4D66DE466}" dt="2021-01-29T22:52:44.823" v="1137" actId="478"/>
          <ac:spMkLst>
            <pc:docMk/>
            <pc:sldMk cId="752283957" sldId="538"/>
            <ac:spMk id="3" creationId="{0303293A-D980-45B6-A7E0-6723A021FBC5}"/>
          </ac:spMkLst>
        </pc:spChg>
        <pc:spChg chg="add mod">
          <ac:chgData name="Barbara Jacobs" userId="921aa6792f9adf46" providerId="LiveId" clId="{3B249386-FEDB-4A87-96E5-15B4D66DE466}" dt="2021-01-29T22:53:31.487" v="1149"/>
          <ac:spMkLst>
            <pc:docMk/>
            <pc:sldMk cId="752283957" sldId="538"/>
            <ac:spMk id="5" creationId="{21DE7AD0-81D6-43DF-97F6-90C5A3421B4A}"/>
          </ac:spMkLst>
        </pc:spChg>
        <pc:spChg chg="mod">
          <ac:chgData name="Barbara Jacobs" userId="921aa6792f9adf46" providerId="LiveId" clId="{3B249386-FEDB-4A87-96E5-15B4D66DE466}" dt="2021-01-29T22:53:14.185" v="1143" actId="21"/>
          <ac:spMkLst>
            <pc:docMk/>
            <pc:sldMk cId="752283957" sldId="538"/>
            <ac:spMk id="7" creationId="{00000000-0000-0000-0000-000000000000}"/>
          </ac:spMkLst>
        </pc:spChg>
      </pc:sldChg>
      <pc:sldChg chg="new del">
        <pc:chgData name="Barbara Jacobs" userId="921aa6792f9adf46" providerId="LiveId" clId="{3B249386-FEDB-4A87-96E5-15B4D66DE466}" dt="2021-01-29T22:49:30.272" v="1079" actId="47"/>
        <pc:sldMkLst>
          <pc:docMk/>
          <pc:sldMk cId="4166913305" sldId="538"/>
        </pc:sldMkLst>
      </pc:sldChg>
      <pc:sldChg chg="add del">
        <pc:chgData name="Barbara Jacobs" userId="921aa6792f9adf46" providerId="LiveId" clId="{3B249386-FEDB-4A87-96E5-15B4D66DE466}" dt="2021-01-29T23:20:30.728" v="1912" actId="47"/>
        <pc:sldMkLst>
          <pc:docMk/>
          <pc:sldMk cId="625783471" sldId="539"/>
        </pc:sldMkLst>
      </pc:sldChg>
      <pc:sldChg chg="add del">
        <pc:chgData name="Barbara Jacobs" userId="921aa6792f9adf46" providerId="LiveId" clId="{3B249386-FEDB-4A87-96E5-15B4D66DE466}" dt="2021-01-29T23:20:28.567" v="1911" actId="47"/>
        <pc:sldMkLst>
          <pc:docMk/>
          <pc:sldMk cId="3221748684" sldId="540"/>
        </pc:sldMkLst>
      </pc:sldChg>
      <pc:sldChg chg="addSp delSp modSp add mod ord modNotesTx">
        <pc:chgData name="Barbara Jacobs" userId="921aa6792f9adf46" providerId="LiveId" clId="{3B249386-FEDB-4A87-96E5-15B4D66DE466}" dt="2021-01-29T23:21:08.219" v="1917" actId="20577"/>
        <pc:sldMkLst>
          <pc:docMk/>
          <pc:sldMk cId="2107492419" sldId="541"/>
        </pc:sldMkLst>
        <pc:spChg chg="mod">
          <ac:chgData name="Barbara Jacobs" userId="921aa6792f9adf46" providerId="LiveId" clId="{3B249386-FEDB-4A87-96E5-15B4D66DE466}" dt="2021-01-29T23:13:04.204" v="1784" actId="20577"/>
          <ac:spMkLst>
            <pc:docMk/>
            <pc:sldMk cId="2107492419" sldId="541"/>
            <ac:spMk id="2" creationId="{00000000-0000-0000-0000-000000000000}"/>
          </ac:spMkLst>
        </pc:spChg>
        <pc:spChg chg="add del mod">
          <ac:chgData name="Barbara Jacobs" userId="921aa6792f9adf46" providerId="LiveId" clId="{3B249386-FEDB-4A87-96E5-15B4D66DE466}" dt="2021-01-29T23:02:05.945" v="1308" actId="478"/>
          <ac:spMkLst>
            <pc:docMk/>
            <pc:sldMk cId="2107492419" sldId="541"/>
            <ac:spMk id="4" creationId="{4D835302-0C8E-4420-BBF6-A4F16FCF8150}"/>
          </ac:spMkLst>
        </pc:spChg>
        <pc:spChg chg="add mod">
          <ac:chgData name="Barbara Jacobs" userId="921aa6792f9adf46" providerId="LiveId" clId="{3B249386-FEDB-4A87-96E5-15B4D66DE466}" dt="2021-01-29T23:18:20.213" v="1888" actId="20577"/>
          <ac:spMkLst>
            <pc:docMk/>
            <pc:sldMk cId="2107492419" sldId="541"/>
            <ac:spMk id="5" creationId="{5043DADD-8EE2-4E96-B75A-1413F13A2810}"/>
          </ac:spMkLst>
        </pc:spChg>
        <pc:spChg chg="add del mod">
          <ac:chgData name="Barbara Jacobs" userId="921aa6792f9adf46" providerId="LiveId" clId="{3B249386-FEDB-4A87-96E5-15B4D66DE466}" dt="2021-01-29T23:13:07.419" v="1786" actId="478"/>
          <ac:spMkLst>
            <pc:docMk/>
            <pc:sldMk cId="2107492419" sldId="541"/>
            <ac:spMk id="6" creationId="{8B5CC133-BE84-4554-B59B-A9B91D8CEEF1}"/>
          </ac:spMkLst>
        </pc:spChg>
        <pc:spChg chg="del mod">
          <ac:chgData name="Barbara Jacobs" userId="921aa6792f9adf46" providerId="LiveId" clId="{3B249386-FEDB-4A87-96E5-15B4D66DE466}" dt="2021-01-29T23:12:59.321" v="1777" actId="478"/>
          <ac:spMkLst>
            <pc:docMk/>
            <pc:sldMk cId="2107492419" sldId="541"/>
            <ac:spMk id="7" creationId="{00000000-0000-0000-0000-000000000000}"/>
          </ac:spMkLst>
        </pc:spChg>
      </pc:sldChg>
      <pc:sldChg chg="add del">
        <pc:chgData name="Barbara Jacobs" userId="921aa6792f9adf46" providerId="LiveId" clId="{3B249386-FEDB-4A87-96E5-15B4D66DE466}" dt="2021-01-29T23:03:02.954" v="1469" actId="47"/>
        <pc:sldMkLst>
          <pc:docMk/>
          <pc:sldMk cId="3423712713" sldId="542"/>
        </pc:sldMkLst>
      </pc:sldChg>
      <pc:sldChg chg="addSp delSp modSp add del mod">
        <pc:chgData name="Barbara Jacobs" userId="921aa6792f9adf46" providerId="LiveId" clId="{3B249386-FEDB-4A87-96E5-15B4D66DE466}" dt="2021-01-29T23:07:17.635" v="1619" actId="47"/>
        <pc:sldMkLst>
          <pc:docMk/>
          <pc:sldMk cId="2296227089" sldId="543"/>
        </pc:sldMkLst>
        <pc:spChg chg="del">
          <ac:chgData name="Barbara Jacobs" userId="921aa6792f9adf46" providerId="LiveId" clId="{3B249386-FEDB-4A87-96E5-15B4D66DE466}" dt="2021-01-29T22:55:17.732" v="1198" actId="478"/>
          <ac:spMkLst>
            <pc:docMk/>
            <pc:sldMk cId="2296227089" sldId="543"/>
            <ac:spMk id="7" creationId="{00000000-0000-0000-0000-000000000000}"/>
          </ac:spMkLst>
        </pc:spChg>
        <pc:spChg chg="add mod">
          <ac:chgData name="Barbara Jacobs" userId="921aa6792f9adf46" providerId="LiveId" clId="{3B249386-FEDB-4A87-96E5-15B4D66DE466}" dt="2021-01-29T22:59:02.119" v="1226" actId="20577"/>
          <ac:spMkLst>
            <pc:docMk/>
            <pc:sldMk cId="2296227089" sldId="543"/>
            <ac:spMk id="8" creationId="{82B8E077-D4FF-4D01-B6A6-AECE42D3DD5A}"/>
          </ac:spMkLst>
        </pc:spChg>
        <pc:spChg chg="add mod">
          <ac:chgData name="Barbara Jacobs" userId="921aa6792f9adf46" providerId="LiveId" clId="{3B249386-FEDB-4A87-96E5-15B4D66DE466}" dt="2021-01-29T23:04:38.438" v="1531" actId="1076"/>
          <ac:spMkLst>
            <pc:docMk/>
            <pc:sldMk cId="2296227089" sldId="543"/>
            <ac:spMk id="9" creationId="{25DDE818-4806-45CE-BABD-491184E80FAD}"/>
          </ac:spMkLst>
        </pc:spChg>
        <pc:picChg chg="add mod">
          <ac:chgData name="Barbara Jacobs" userId="921aa6792f9adf46" providerId="LiveId" clId="{3B249386-FEDB-4A87-96E5-15B4D66DE466}" dt="2021-01-29T22:58:20.247" v="1217" actId="1076"/>
          <ac:picMkLst>
            <pc:docMk/>
            <pc:sldMk cId="2296227089" sldId="543"/>
            <ac:picMk id="4" creationId="{93BB5B27-0C22-4B1C-B51A-351C6A27999B}"/>
          </ac:picMkLst>
        </pc:picChg>
        <pc:picChg chg="add mod">
          <ac:chgData name="Barbara Jacobs" userId="921aa6792f9adf46" providerId="LiveId" clId="{3B249386-FEDB-4A87-96E5-15B4D66DE466}" dt="2021-01-29T22:58:26.124" v="1218" actId="1076"/>
          <ac:picMkLst>
            <pc:docMk/>
            <pc:sldMk cId="2296227089" sldId="543"/>
            <ac:picMk id="6" creationId="{F51B2EC3-A8B9-4AAF-93D7-5864A5B4F463}"/>
          </ac:picMkLst>
        </pc:picChg>
      </pc:sldChg>
      <pc:sldChg chg="addSp delSp modSp add del mod ord">
        <pc:chgData name="Barbara Jacobs" userId="921aa6792f9adf46" providerId="LiveId" clId="{3B249386-FEDB-4A87-96E5-15B4D66DE466}" dt="2021-01-29T23:17:08.884" v="1866" actId="47"/>
        <pc:sldMkLst>
          <pc:docMk/>
          <pc:sldMk cId="521527259" sldId="544"/>
        </pc:sldMkLst>
        <pc:spChg chg="mod">
          <ac:chgData name="Barbara Jacobs" userId="921aa6792f9adf46" providerId="LiveId" clId="{3B249386-FEDB-4A87-96E5-15B4D66DE466}" dt="2021-01-29T23:08:22.330" v="1642" actId="1037"/>
          <ac:spMkLst>
            <pc:docMk/>
            <pc:sldMk cId="521527259" sldId="544"/>
            <ac:spMk id="2" creationId="{00000000-0000-0000-0000-000000000000}"/>
          </ac:spMkLst>
        </pc:spChg>
        <pc:spChg chg="add mod">
          <ac:chgData name="Barbara Jacobs" userId="921aa6792f9adf46" providerId="LiveId" clId="{3B249386-FEDB-4A87-96E5-15B4D66DE466}" dt="2021-01-29T23:04:32.389" v="1530" actId="2085"/>
          <ac:spMkLst>
            <pc:docMk/>
            <pc:sldMk cId="521527259" sldId="544"/>
            <ac:spMk id="5" creationId="{20281EEF-E5FD-4C03-9CB7-37C6636F1AD9}"/>
          </ac:spMkLst>
        </pc:spChg>
        <pc:spChg chg="add mod">
          <ac:chgData name="Barbara Jacobs" userId="921aa6792f9adf46" providerId="LiveId" clId="{3B249386-FEDB-4A87-96E5-15B4D66DE466}" dt="2021-01-29T22:57:15.301" v="1210" actId="1076"/>
          <ac:spMkLst>
            <pc:docMk/>
            <pc:sldMk cId="521527259" sldId="544"/>
            <ac:spMk id="6" creationId="{F84A113D-E972-4770-9DE0-403371048847}"/>
          </ac:spMkLst>
        </pc:spChg>
        <pc:spChg chg="del">
          <ac:chgData name="Barbara Jacobs" userId="921aa6792f9adf46" providerId="LiveId" clId="{3B249386-FEDB-4A87-96E5-15B4D66DE466}" dt="2021-01-29T22:55:21.739" v="1200" actId="478"/>
          <ac:spMkLst>
            <pc:docMk/>
            <pc:sldMk cId="521527259" sldId="544"/>
            <ac:spMk id="7" creationId="{00000000-0000-0000-0000-000000000000}"/>
          </ac:spMkLst>
        </pc:spChg>
        <pc:spChg chg="add mod">
          <ac:chgData name="Barbara Jacobs" userId="921aa6792f9adf46" providerId="LiveId" clId="{3B249386-FEDB-4A87-96E5-15B4D66DE466}" dt="2021-01-29T23:07:06.837" v="1614" actId="20577"/>
          <ac:spMkLst>
            <pc:docMk/>
            <pc:sldMk cId="521527259" sldId="544"/>
            <ac:spMk id="10" creationId="{5BA14515-E7A6-4F9D-A118-0D032BFC2578}"/>
          </ac:spMkLst>
        </pc:spChg>
        <pc:spChg chg="add mod">
          <ac:chgData name="Barbara Jacobs" userId="921aa6792f9adf46" providerId="LiveId" clId="{3B249386-FEDB-4A87-96E5-15B4D66DE466}" dt="2021-01-29T23:06:39.837" v="1600" actId="1036"/>
          <ac:spMkLst>
            <pc:docMk/>
            <pc:sldMk cId="521527259" sldId="544"/>
            <ac:spMk id="11" creationId="{6043838A-6285-41EC-933C-90719FCE758B}"/>
          </ac:spMkLst>
        </pc:spChg>
        <pc:spChg chg="add del mod">
          <ac:chgData name="Barbara Jacobs" userId="921aa6792f9adf46" providerId="LiveId" clId="{3B249386-FEDB-4A87-96E5-15B4D66DE466}" dt="2021-01-29T23:08:15.305" v="1621" actId="478"/>
          <ac:spMkLst>
            <pc:docMk/>
            <pc:sldMk cId="521527259" sldId="544"/>
            <ac:spMk id="12" creationId="{4346223A-DFC3-4465-B63E-61440B59D9B5}"/>
          </ac:spMkLst>
        </pc:spChg>
        <pc:picChg chg="add mod">
          <ac:chgData name="Barbara Jacobs" userId="921aa6792f9adf46" providerId="LiveId" clId="{3B249386-FEDB-4A87-96E5-15B4D66DE466}" dt="2021-01-29T23:14:08.697" v="1852" actId="1076"/>
          <ac:picMkLst>
            <pc:docMk/>
            <pc:sldMk cId="521527259" sldId="544"/>
            <ac:picMk id="4" creationId="{1B0857B2-42F6-4935-B8D9-7AFAF1973505}"/>
          </ac:picMkLst>
        </pc:picChg>
        <pc:picChg chg="add mod">
          <ac:chgData name="Barbara Jacobs" userId="921aa6792f9adf46" providerId="LiveId" clId="{3B249386-FEDB-4A87-96E5-15B4D66DE466}" dt="2021-01-29T23:06:20.175" v="1563" actId="1037"/>
          <ac:picMkLst>
            <pc:docMk/>
            <pc:sldMk cId="521527259" sldId="544"/>
            <ac:picMk id="8" creationId="{EA7D3F65-FD55-4D37-A0F6-221F330C0E1B}"/>
          </ac:picMkLst>
        </pc:picChg>
        <pc:picChg chg="add mod">
          <ac:chgData name="Barbara Jacobs" userId="921aa6792f9adf46" providerId="LiveId" clId="{3B249386-FEDB-4A87-96E5-15B4D66DE466}" dt="2021-01-29T23:07:12.261" v="1618" actId="1036"/>
          <ac:picMkLst>
            <pc:docMk/>
            <pc:sldMk cId="521527259" sldId="544"/>
            <ac:picMk id="9" creationId="{DBBE1389-7AE2-4436-A023-6E18BE45F0D6}"/>
          </ac:picMkLst>
        </pc:picChg>
      </pc:sldChg>
      <pc:sldChg chg="modSp add mod ord modNotesTx">
        <pc:chgData name="Barbara Jacobs" userId="921aa6792f9adf46" providerId="LiveId" clId="{3B249386-FEDB-4A87-96E5-15B4D66DE466}" dt="2021-01-29T23:21:03.514" v="1915" actId="20577"/>
        <pc:sldMkLst>
          <pc:docMk/>
          <pc:sldMk cId="1400021885" sldId="545"/>
        </pc:sldMkLst>
        <pc:spChg chg="mod">
          <ac:chgData name="Barbara Jacobs" userId="921aa6792f9adf46" providerId="LiveId" clId="{3B249386-FEDB-4A87-96E5-15B4D66DE466}" dt="2021-01-29T23:00:07.866" v="1250" actId="20577"/>
          <ac:spMkLst>
            <pc:docMk/>
            <pc:sldMk cId="1400021885" sldId="545"/>
            <ac:spMk id="2" creationId="{00000000-0000-0000-0000-000000000000}"/>
          </ac:spMkLst>
        </pc:spChg>
        <pc:spChg chg="mod">
          <ac:chgData name="Barbara Jacobs" userId="921aa6792f9adf46" providerId="LiveId" clId="{3B249386-FEDB-4A87-96E5-15B4D66DE466}" dt="2021-01-29T23:17:14.117" v="1867" actId="255"/>
          <ac:spMkLst>
            <pc:docMk/>
            <pc:sldMk cId="1400021885" sldId="545"/>
            <ac:spMk id="7" creationId="{00000000-0000-0000-0000-000000000000}"/>
          </ac:spMkLst>
        </pc:spChg>
      </pc:sldChg>
      <pc:sldChg chg="modSp add del mod modNotesTx">
        <pc:chgData name="Barbara Jacobs" userId="921aa6792f9adf46" providerId="LiveId" clId="{3B249386-FEDB-4A87-96E5-15B4D66DE466}" dt="2021-01-29T23:21:01.253" v="1914" actId="20577"/>
        <pc:sldMkLst>
          <pc:docMk/>
          <pc:sldMk cId="898757167" sldId="546"/>
        </pc:sldMkLst>
        <pc:spChg chg="mod">
          <ac:chgData name="Barbara Jacobs" userId="921aa6792f9adf46" providerId="LiveId" clId="{3B249386-FEDB-4A87-96E5-15B4D66DE466}" dt="2021-01-29T23:00:27.591" v="1264" actId="20577"/>
          <ac:spMkLst>
            <pc:docMk/>
            <pc:sldMk cId="898757167" sldId="546"/>
            <ac:spMk id="2" creationId="{00000000-0000-0000-0000-000000000000}"/>
          </ac:spMkLst>
        </pc:spChg>
        <pc:spChg chg="mod">
          <ac:chgData name="Barbara Jacobs" userId="921aa6792f9adf46" providerId="LiveId" clId="{3B249386-FEDB-4A87-96E5-15B4D66DE466}" dt="2021-01-29T23:03:17.853" v="1490" actId="1035"/>
          <ac:spMkLst>
            <pc:docMk/>
            <pc:sldMk cId="898757167" sldId="546"/>
            <ac:spMk id="7" creationId="{00000000-0000-0000-0000-000000000000}"/>
          </ac:spMkLst>
        </pc:spChg>
      </pc:sldChg>
      <pc:sldChg chg="addSp delSp modSp add del mod">
        <pc:chgData name="Barbara Jacobs" userId="921aa6792f9adf46" providerId="LiveId" clId="{3B249386-FEDB-4A87-96E5-15B4D66DE466}" dt="2021-01-29T23:01:36.938" v="1304" actId="2696"/>
        <pc:sldMkLst>
          <pc:docMk/>
          <pc:sldMk cId="117580905" sldId="547"/>
        </pc:sldMkLst>
        <pc:spChg chg="del">
          <ac:chgData name="Barbara Jacobs" userId="921aa6792f9adf46" providerId="LiveId" clId="{3B249386-FEDB-4A87-96E5-15B4D66DE466}" dt="2021-01-29T23:01:25.936" v="1302" actId="478"/>
          <ac:spMkLst>
            <pc:docMk/>
            <pc:sldMk cId="117580905" sldId="547"/>
            <ac:spMk id="2" creationId="{00000000-0000-0000-0000-000000000000}"/>
          </ac:spMkLst>
        </pc:spChg>
        <pc:spChg chg="add del mod">
          <ac:chgData name="Barbara Jacobs" userId="921aa6792f9adf46" providerId="LiveId" clId="{3B249386-FEDB-4A87-96E5-15B4D66DE466}" dt="2021-01-29T23:01:29.365" v="1303" actId="478"/>
          <ac:spMkLst>
            <pc:docMk/>
            <pc:sldMk cId="117580905" sldId="547"/>
            <ac:spMk id="4" creationId="{8E62DE87-6D8C-42F4-AEC1-4E3A3F51F42A}"/>
          </ac:spMkLst>
        </pc:spChg>
        <pc:spChg chg="del">
          <ac:chgData name="Barbara Jacobs" userId="921aa6792f9adf46" providerId="LiveId" clId="{3B249386-FEDB-4A87-96E5-15B4D66DE466}" dt="2021-01-29T23:01:21.419" v="1301" actId="478"/>
          <ac:spMkLst>
            <pc:docMk/>
            <pc:sldMk cId="117580905" sldId="547"/>
            <ac:spMk id="7" creationId="{00000000-0000-0000-0000-000000000000}"/>
          </ac:spMkLst>
        </pc:spChg>
      </pc:sldChg>
      <pc:sldChg chg="modSp add del mod">
        <pc:chgData name="Barbara Jacobs" userId="921aa6792f9adf46" providerId="LiveId" clId="{3B249386-FEDB-4A87-96E5-15B4D66DE466}" dt="2021-01-29T23:12:52.957" v="1775" actId="47"/>
        <pc:sldMkLst>
          <pc:docMk/>
          <pc:sldMk cId="2174170460" sldId="547"/>
        </pc:sldMkLst>
        <pc:spChg chg="mod">
          <ac:chgData name="Barbara Jacobs" userId="921aa6792f9adf46" providerId="LiveId" clId="{3B249386-FEDB-4A87-96E5-15B4D66DE466}" dt="2021-01-29T23:09:01.164" v="1644" actId="2711"/>
          <ac:spMkLst>
            <pc:docMk/>
            <pc:sldMk cId="2174170460" sldId="547"/>
            <ac:spMk id="7" creationId="{00000000-0000-0000-0000-000000000000}"/>
          </ac:spMkLst>
        </pc:spChg>
      </pc:sldChg>
      <pc:sldChg chg="modSp add del mod">
        <pc:chgData name="Barbara Jacobs" userId="921aa6792f9adf46" providerId="LiveId" clId="{3B249386-FEDB-4A87-96E5-15B4D66DE466}" dt="2021-01-29T23:12:54.687" v="1776" actId="47"/>
        <pc:sldMkLst>
          <pc:docMk/>
          <pc:sldMk cId="1508611980" sldId="548"/>
        </pc:sldMkLst>
        <pc:spChg chg="mod">
          <ac:chgData name="Barbara Jacobs" userId="921aa6792f9adf46" providerId="LiveId" clId="{3B249386-FEDB-4A87-96E5-15B4D66DE466}" dt="2021-01-29T23:09:31.007" v="1647" actId="2711"/>
          <ac:spMkLst>
            <pc:docMk/>
            <pc:sldMk cId="1508611980" sldId="548"/>
            <ac:spMk id="7" creationId="{00000000-0000-0000-0000-000000000000}"/>
          </ac:spMkLst>
        </pc:spChg>
      </pc:sldChg>
      <pc:sldChg chg="add del">
        <pc:chgData name="Barbara Jacobs" userId="921aa6792f9adf46" providerId="LiveId" clId="{3B249386-FEDB-4A87-96E5-15B4D66DE466}" dt="2021-01-29T23:12:43.997" v="1773" actId="47"/>
        <pc:sldMkLst>
          <pc:docMk/>
          <pc:sldMk cId="4120744442" sldId="549"/>
        </pc:sldMkLst>
      </pc:sldChg>
      <pc:sldChg chg="add del">
        <pc:chgData name="Barbara Jacobs" userId="921aa6792f9adf46" providerId="LiveId" clId="{3B249386-FEDB-4A87-96E5-15B4D66DE466}" dt="2021-01-29T23:12:49.607" v="1774" actId="47"/>
        <pc:sldMkLst>
          <pc:docMk/>
          <pc:sldMk cId="2468438554" sldId="550"/>
        </pc:sldMkLst>
      </pc:sldChg>
      <pc:sldChg chg="addSp modSp add mod modNotesTx">
        <pc:chgData name="Barbara Jacobs" userId="921aa6792f9adf46" providerId="LiveId" clId="{3B249386-FEDB-4A87-96E5-15B4D66DE466}" dt="2021-01-29T23:21:11.334" v="1918" actId="20577"/>
        <pc:sldMkLst>
          <pc:docMk/>
          <pc:sldMk cId="1541319301" sldId="551"/>
        </pc:sldMkLst>
        <pc:spChg chg="mod">
          <ac:chgData name="Barbara Jacobs" userId="921aa6792f9adf46" providerId="LiveId" clId="{3B249386-FEDB-4A87-96E5-15B4D66DE466}" dt="2021-01-29T23:10:44.674" v="1667" actId="20577"/>
          <ac:spMkLst>
            <pc:docMk/>
            <pc:sldMk cId="1541319301" sldId="551"/>
            <ac:spMk id="2" creationId="{00000000-0000-0000-0000-000000000000}"/>
          </ac:spMkLst>
        </pc:spChg>
        <pc:spChg chg="add mod">
          <ac:chgData name="Barbara Jacobs" userId="921aa6792f9adf46" providerId="LiveId" clId="{3B249386-FEDB-4A87-96E5-15B4D66DE466}" dt="2021-01-29T23:12:40.320" v="1772" actId="1036"/>
          <ac:spMkLst>
            <pc:docMk/>
            <pc:sldMk cId="1541319301" sldId="551"/>
            <ac:spMk id="4" creationId="{47D1C65E-656D-4DF1-94C4-68CFBA56380C}"/>
          </ac:spMkLst>
        </pc:spChg>
        <pc:spChg chg="mod">
          <ac:chgData name="Barbara Jacobs" userId="921aa6792f9adf46" providerId="LiveId" clId="{3B249386-FEDB-4A87-96E5-15B4D66DE466}" dt="2021-01-29T23:18:30.428" v="1889" actId="255"/>
          <ac:spMkLst>
            <pc:docMk/>
            <pc:sldMk cId="1541319301" sldId="551"/>
            <ac:spMk id="7" creationId="{00000000-0000-0000-0000-000000000000}"/>
          </ac:spMkLst>
        </pc:spChg>
      </pc:sldChg>
      <pc:sldChg chg="modSp add mod ord modNotesTx">
        <pc:chgData name="Barbara Jacobs" userId="921aa6792f9adf46" providerId="LiveId" clId="{3B249386-FEDB-4A87-96E5-15B4D66DE466}" dt="2021-01-29T23:21:40.084" v="1921" actId="113"/>
        <pc:sldMkLst>
          <pc:docMk/>
          <pc:sldMk cId="810242754" sldId="552"/>
        </pc:sldMkLst>
        <pc:spChg chg="mod">
          <ac:chgData name="Barbara Jacobs" userId="921aa6792f9adf46" providerId="LiveId" clId="{3B249386-FEDB-4A87-96E5-15B4D66DE466}" dt="2021-01-29T23:21:40.084" v="1921" actId="113"/>
          <ac:spMkLst>
            <pc:docMk/>
            <pc:sldMk cId="810242754" sldId="552"/>
            <ac:spMk id="2" creationId="{00000000-0000-0000-0000-000000000000}"/>
          </ac:spMkLst>
        </pc:spChg>
        <pc:spChg chg="mod">
          <ac:chgData name="Barbara Jacobs" userId="921aa6792f9adf46" providerId="LiveId" clId="{3B249386-FEDB-4A87-96E5-15B4D66DE466}" dt="2021-01-29T23:18:42.958" v="1893" actId="255"/>
          <ac:spMkLst>
            <pc:docMk/>
            <pc:sldMk cId="810242754" sldId="552"/>
            <ac:spMk id="7" creationId="{00000000-0000-0000-0000-000000000000}"/>
          </ac:spMkLst>
        </pc:spChg>
      </pc:sldChg>
      <pc:sldChg chg="addSp delSp modSp add mod modNotesTx">
        <pc:chgData name="Barbara Jacobs" userId="921aa6792f9adf46" providerId="LiveId" clId="{3B249386-FEDB-4A87-96E5-15B4D66DE466}" dt="2021-01-29T23:25:15.796" v="2021" actId="20577"/>
        <pc:sldMkLst>
          <pc:docMk/>
          <pc:sldMk cId="2931247798" sldId="553"/>
        </pc:sldMkLst>
        <pc:spChg chg="mod">
          <ac:chgData name="Barbara Jacobs" userId="921aa6792f9adf46" providerId="LiveId" clId="{3B249386-FEDB-4A87-96E5-15B4D66DE466}" dt="2021-01-29T23:23:46.585" v="1968" actId="1035"/>
          <ac:spMkLst>
            <pc:docMk/>
            <pc:sldMk cId="2931247798" sldId="553"/>
            <ac:spMk id="2" creationId="{00000000-0000-0000-0000-000000000000}"/>
          </ac:spMkLst>
        </pc:spChg>
        <pc:spChg chg="del">
          <ac:chgData name="Barbara Jacobs" userId="921aa6792f9adf46" providerId="LiveId" clId="{3B249386-FEDB-4A87-96E5-15B4D66DE466}" dt="2021-01-29T23:14:12.339" v="1853" actId="478"/>
          <ac:spMkLst>
            <pc:docMk/>
            <pc:sldMk cId="2931247798" sldId="553"/>
            <ac:spMk id="5" creationId="{5043DADD-8EE2-4E96-B75A-1413F13A2810}"/>
          </ac:spMkLst>
        </pc:spChg>
        <pc:spChg chg="add mod">
          <ac:chgData name="Barbara Jacobs" userId="921aa6792f9adf46" providerId="LiveId" clId="{3B249386-FEDB-4A87-96E5-15B4D66DE466}" dt="2021-01-29T23:24:10.819" v="1971" actId="255"/>
          <ac:spMkLst>
            <pc:docMk/>
            <pc:sldMk cId="2931247798" sldId="553"/>
            <ac:spMk id="8" creationId="{A1D2AB74-F4EB-4756-87E9-4361F5399D6C}"/>
          </ac:spMkLst>
        </pc:spChg>
        <pc:spChg chg="add mod">
          <ac:chgData name="Barbara Jacobs" userId="921aa6792f9adf46" providerId="LiveId" clId="{3B249386-FEDB-4A87-96E5-15B4D66DE466}" dt="2021-01-29T23:25:15.796" v="2021" actId="20577"/>
          <ac:spMkLst>
            <pc:docMk/>
            <pc:sldMk cId="2931247798" sldId="553"/>
            <ac:spMk id="9" creationId="{8D3D001E-6C0A-4AA6-B28B-7E6BF3EA09E3}"/>
          </ac:spMkLst>
        </pc:spChg>
        <pc:spChg chg="add mod ord">
          <ac:chgData name="Barbara Jacobs" userId="921aa6792f9adf46" providerId="LiveId" clId="{3B249386-FEDB-4A87-96E5-15B4D66DE466}" dt="2021-01-29T23:15:12.667" v="1861" actId="167"/>
          <ac:spMkLst>
            <pc:docMk/>
            <pc:sldMk cId="2931247798" sldId="553"/>
            <ac:spMk id="10" creationId="{8C75B933-9388-4B71-A1DD-09BA92F1E484}"/>
          </ac:spMkLst>
        </pc:spChg>
        <pc:spChg chg="add del mod">
          <ac:chgData name="Barbara Jacobs" userId="921aa6792f9adf46" providerId="LiveId" clId="{3B249386-FEDB-4A87-96E5-15B4D66DE466}" dt="2021-01-29T23:15:20.347" v="1863"/>
          <ac:spMkLst>
            <pc:docMk/>
            <pc:sldMk cId="2931247798" sldId="553"/>
            <ac:spMk id="11" creationId="{54D07B49-5745-4E48-885D-F01DDB788D48}"/>
          </ac:spMkLst>
        </pc:spChg>
        <pc:spChg chg="add mod">
          <ac:chgData name="Barbara Jacobs" userId="921aa6792f9adf46" providerId="LiveId" clId="{3B249386-FEDB-4A87-96E5-15B4D66DE466}" dt="2021-01-29T23:24:05.422" v="1970" actId="255"/>
          <ac:spMkLst>
            <pc:docMk/>
            <pc:sldMk cId="2931247798" sldId="553"/>
            <ac:spMk id="12" creationId="{B05C072B-B525-4C96-9BA1-8E59E4EEC5D6}"/>
          </ac:spMkLst>
        </pc:spChg>
        <pc:picChg chg="add mod">
          <ac:chgData name="Barbara Jacobs" userId="921aa6792f9adf46" providerId="LiveId" clId="{3B249386-FEDB-4A87-96E5-15B4D66DE466}" dt="2021-01-29T23:23:52.163" v="1969" actId="14100"/>
          <ac:picMkLst>
            <pc:docMk/>
            <pc:sldMk cId="2931247798" sldId="553"/>
            <ac:picMk id="4" creationId="{DE354A15-BC15-4D25-B13D-F726EED5A191}"/>
          </ac:picMkLst>
        </pc:picChg>
        <pc:picChg chg="add mod">
          <ac:chgData name="Barbara Jacobs" userId="921aa6792f9adf46" providerId="LiveId" clId="{3B249386-FEDB-4A87-96E5-15B4D66DE466}" dt="2021-01-29T23:22:33.497" v="1930" actId="1037"/>
          <ac:picMkLst>
            <pc:docMk/>
            <pc:sldMk cId="2931247798" sldId="553"/>
            <ac:picMk id="6" creationId="{B59CF562-616C-471B-B538-DBFA00831598}"/>
          </ac:picMkLst>
        </pc:picChg>
        <pc:picChg chg="add mod">
          <ac:chgData name="Barbara Jacobs" userId="921aa6792f9adf46" providerId="LiveId" clId="{3B249386-FEDB-4A87-96E5-15B4D66DE466}" dt="2021-01-29T23:25:06.647" v="2010" actId="1076"/>
          <ac:picMkLst>
            <pc:docMk/>
            <pc:sldMk cId="2931247798" sldId="553"/>
            <ac:picMk id="7" creationId="{E2692070-1323-4C4D-85D6-72DCD8EBF71A}"/>
          </ac:picMkLst>
        </pc:picChg>
      </pc:sldChg>
      <pc:sldChg chg="add">
        <pc:chgData name="Barbara Jacobs" userId="921aa6792f9adf46" providerId="LiveId" clId="{3B249386-FEDB-4A87-96E5-15B4D66DE466}" dt="2021-01-29T23:19:02.041" v="1894"/>
        <pc:sldMkLst>
          <pc:docMk/>
          <pc:sldMk cId="1061593938" sldId="5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6C8B-7858-4FF1-923C-3B9B3EB95AC9}"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0F4B2-AA8A-4939-8B2A-3BB0EE24593A}" type="slidenum">
              <a:rPr lang="en-US" smtClean="0"/>
              <a:t>‹#›</a:t>
            </a:fld>
            <a:endParaRPr lang="en-US"/>
          </a:p>
        </p:txBody>
      </p:sp>
    </p:spTree>
    <p:extLst>
      <p:ext uri="{BB962C8B-B14F-4D97-AF65-F5344CB8AC3E}">
        <p14:creationId xmlns:p14="http://schemas.microsoft.com/office/powerpoint/2010/main" val="35306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50F4B2-AA8A-4939-8B2A-3BB0EE24593A}" type="slidenum">
              <a:rPr lang="en-US" smtClean="0"/>
              <a:t>1</a:t>
            </a:fld>
            <a:endParaRPr lang="en-US"/>
          </a:p>
        </p:txBody>
      </p:sp>
    </p:spTree>
    <p:extLst>
      <p:ext uri="{BB962C8B-B14F-4D97-AF65-F5344CB8AC3E}">
        <p14:creationId xmlns:p14="http://schemas.microsoft.com/office/powerpoint/2010/main" val="204524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2</a:t>
            </a:fld>
            <a:endParaRPr lang="en-US" dirty="0"/>
          </a:p>
        </p:txBody>
      </p:sp>
    </p:spTree>
    <p:extLst>
      <p:ext uri="{BB962C8B-B14F-4D97-AF65-F5344CB8AC3E}">
        <p14:creationId xmlns:p14="http://schemas.microsoft.com/office/powerpoint/2010/main" val="25186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3</a:t>
            </a:fld>
            <a:endParaRPr lang="en-US" dirty="0"/>
          </a:p>
        </p:txBody>
      </p:sp>
    </p:spTree>
    <p:extLst>
      <p:ext uri="{BB962C8B-B14F-4D97-AF65-F5344CB8AC3E}">
        <p14:creationId xmlns:p14="http://schemas.microsoft.com/office/powerpoint/2010/main" val="382826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4</a:t>
            </a:fld>
            <a:endParaRPr lang="en-US" dirty="0"/>
          </a:p>
        </p:txBody>
      </p:sp>
    </p:spTree>
    <p:extLst>
      <p:ext uri="{BB962C8B-B14F-4D97-AF65-F5344CB8AC3E}">
        <p14:creationId xmlns:p14="http://schemas.microsoft.com/office/powerpoint/2010/main" val="2116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5</a:t>
            </a:fld>
            <a:endParaRPr lang="en-US" dirty="0"/>
          </a:p>
        </p:txBody>
      </p:sp>
    </p:spTree>
    <p:extLst>
      <p:ext uri="{BB962C8B-B14F-4D97-AF65-F5344CB8AC3E}">
        <p14:creationId xmlns:p14="http://schemas.microsoft.com/office/powerpoint/2010/main" val="58718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6</a:t>
            </a:fld>
            <a:endParaRPr lang="en-US" dirty="0"/>
          </a:p>
        </p:txBody>
      </p:sp>
    </p:spTree>
    <p:extLst>
      <p:ext uri="{BB962C8B-B14F-4D97-AF65-F5344CB8AC3E}">
        <p14:creationId xmlns:p14="http://schemas.microsoft.com/office/powerpoint/2010/main" val="354769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7</a:t>
            </a:fld>
            <a:endParaRPr lang="en-US" dirty="0"/>
          </a:p>
        </p:txBody>
      </p:sp>
    </p:spTree>
    <p:extLst>
      <p:ext uri="{BB962C8B-B14F-4D97-AF65-F5344CB8AC3E}">
        <p14:creationId xmlns:p14="http://schemas.microsoft.com/office/powerpoint/2010/main" val="105107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7454-862D-45F0-BBB6-34C72D775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33BB5-9885-4D43-94D6-418598AA9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51D2E7-1515-4CAC-BCC5-E42DE5951B83}"/>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E3EAF0B0-C392-4E0C-A72C-3D3623117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26A05-0DE8-4AB0-8C67-60A228FFB8F0}"/>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88013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5A680-4E36-42B5-9EE1-9EFBE6F4A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DB25B-5A3E-4C44-BD03-3C1542B0C3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45D34-D6D1-4BA7-8E1B-281FE9842D41}"/>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F186DF2E-E18A-4ACE-A7D3-F4FD02BC8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47534-CA98-4200-AB88-AB9F7CB42895}"/>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10028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112AF-A424-4853-A976-66A5108B4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2CDF79-A4AC-4127-9154-FFAB4A77EC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375BD-17E1-42AB-81D2-ECC1BC87586E}"/>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7DA3F855-5248-4BAA-A203-4B55B893C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1FF81-5079-473E-AD3E-298BC1CB7124}"/>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228672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4929" y="1844886"/>
            <a:ext cx="10906591" cy="1470025"/>
          </a:xfrm>
        </p:spPr>
        <p:txBody>
          <a:bodyPr lIns="0" tIns="0" rIns="0" bIns="0" anchor="b" anchorCtr="0">
            <a:normAutofit/>
          </a:bodyPr>
          <a:lstStyle>
            <a:lvl1pPr algn="l">
              <a:defRPr sz="4000" b="1">
                <a:solidFill>
                  <a:srgbClr val="007DBA"/>
                </a:solidFill>
              </a:defRPr>
            </a:lvl1pPr>
          </a:lstStyle>
          <a:p>
            <a:r>
              <a:rPr lang="en-US" dirty="0"/>
              <a:t>Click to Add Title</a:t>
            </a:r>
          </a:p>
        </p:txBody>
      </p:sp>
      <p:sp>
        <p:nvSpPr>
          <p:cNvPr id="7" name="Subtitle 2"/>
          <p:cNvSpPr>
            <a:spLocks noGrp="1"/>
          </p:cNvSpPr>
          <p:nvPr>
            <p:ph type="subTitle" idx="1" hasCustomPrompt="1"/>
          </p:nvPr>
        </p:nvSpPr>
        <p:spPr>
          <a:xfrm>
            <a:off x="384929" y="3461117"/>
            <a:ext cx="10906591" cy="753881"/>
          </a:xfrm>
        </p:spPr>
        <p:txBody>
          <a:bodyPr lIns="0" tIns="0" rIns="0" bIns="0">
            <a:normAutofit/>
          </a:bodyPr>
          <a:lstStyle>
            <a:lvl1pPr marL="0" indent="0" algn="l">
              <a:buNone/>
              <a:defRPr sz="2000">
                <a:solidFill>
                  <a:srgbClr val="007DBA"/>
                </a:solidFill>
              </a:defRPr>
            </a:lvl1pPr>
            <a:lvl2pPr marL="457139" indent="0" algn="ctr">
              <a:buNone/>
              <a:defRPr>
                <a:solidFill>
                  <a:schemeClr val="tx1">
                    <a:tint val="75000"/>
                  </a:schemeClr>
                </a:solidFill>
              </a:defRPr>
            </a:lvl2pPr>
            <a:lvl3pPr marL="914280" indent="0" algn="ctr">
              <a:buNone/>
              <a:defRPr>
                <a:solidFill>
                  <a:schemeClr val="tx1">
                    <a:tint val="75000"/>
                  </a:schemeClr>
                </a:solidFill>
              </a:defRPr>
            </a:lvl3pPr>
            <a:lvl4pPr marL="1371420" indent="0" algn="ctr">
              <a:buNone/>
              <a:defRPr>
                <a:solidFill>
                  <a:schemeClr val="tx1">
                    <a:tint val="75000"/>
                  </a:schemeClr>
                </a:solidFill>
              </a:defRPr>
            </a:lvl4pPr>
            <a:lvl5pPr marL="1828561" indent="0" algn="ctr">
              <a:buNone/>
              <a:defRPr>
                <a:solidFill>
                  <a:schemeClr val="tx1">
                    <a:tint val="75000"/>
                  </a:schemeClr>
                </a:solidFill>
              </a:defRPr>
            </a:lvl5pPr>
            <a:lvl6pPr marL="2285700" indent="0" algn="ctr">
              <a:buNone/>
              <a:defRPr>
                <a:solidFill>
                  <a:schemeClr val="tx1">
                    <a:tint val="75000"/>
                  </a:schemeClr>
                </a:solidFill>
              </a:defRPr>
            </a:lvl6pPr>
            <a:lvl7pPr marL="2742839" indent="0" algn="ctr">
              <a:buNone/>
              <a:defRPr>
                <a:solidFill>
                  <a:schemeClr val="tx1">
                    <a:tint val="75000"/>
                  </a:schemeClr>
                </a:solidFill>
              </a:defRPr>
            </a:lvl7pPr>
            <a:lvl8pPr marL="3199980" indent="0" algn="ctr">
              <a:buNone/>
              <a:defRPr>
                <a:solidFill>
                  <a:schemeClr val="tx1">
                    <a:tint val="75000"/>
                  </a:schemeClr>
                </a:solidFill>
              </a:defRPr>
            </a:lvl8pPr>
            <a:lvl9pPr marL="3657119" indent="0" algn="ctr">
              <a:buNone/>
              <a:defRPr>
                <a:solidFill>
                  <a:schemeClr val="tx1">
                    <a:tint val="75000"/>
                  </a:schemeClr>
                </a:solidFill>
              </a:defRPr>
            </a:lvl9pPr>
          </a:lstStyle>
          <a:p>
            <a:r>
              <a:rPr lang="en-US" dirty="0"/>
              <a:t>Click to Add Subtitle</a:t>
            </a:r>
          </a:p>
        </p:txBody>
      </p:sp>
      <p:sp>
        <p:nvSpPr>
          <p:cNvPr id="2" name="Slide Number Placeholder 1"/>
          <p:cNvSpPr>
            <a:spLocks noGrp="1"/>
          </p:cNvSpPr>
          <p:nvPr>
            <p:ph type="sldNum" sz="quarter" idx="10"/>
          </p:nvPr>
        </p:nvSpPr>
        <p:spPr/>
        <p:txBody>
          <a:bodyPr/>
          <a:lstStyle/>
          <a:p>
            <a:fld id="{D0A8BD7E-3FB1-46E0-88A2-F69CF9BE5AD3}"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6498" y="6066550"/>
            <a:ext cx="1532659" cy="457200"/>
          </a:xfrm>
          <a:prstGeom prst="rect">
            <a:avLst/>
          </a:prstGeom>
        </p:spPr>
      </p:pic>
    </p:spTree>
    <p:extLst>
      <p:ext uri="{BB962C8B-B14F-4D97-AF65-F5344CB8AC3E}">
        <p14:creationId xmlns:p14="http://schemas.microsoft.com/office/powerpoint/2010/main" val="303344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2576-80C8-4F84-A5DF-C5D647334F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FA8E5-4E3B-40AD-99A9-972C16F56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618F-94E3-4BFA-9CF8-FA39DBD0624D}"/>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D1C385F1-E048-40F8-A1C7-CE16EEACF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554B0-D1E2-4AE3-87C9-EFC2F711F4FE}"/>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116667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85CD-842F-48D1-B8F2-9AE3759222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7B7C7-E32D-4AAB-9D30-02CB0ACEE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30FC83-30FC-4111-A937-806EEFACCE75}"/>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A909DBA6-BFAA-46C9-B221-9D2B7EEB2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CE5FF-D220-41E6-8E39-76638C18C5BC}"/>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176658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CEBB-D1AB-4074-BBF6-9AFD5FD29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CDB5E-B3FF-45D0-8F93-2119B5558A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59C59-FED4-47A5-9187-9D8D5EF9C8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E74ED-53E2-4640-8D55-C778A03E1CB9}"/>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6" name="Footer Placeholder 5">
            <a:extLst>
              <a:ext uri="{FF2B5EF4-FFF2-40B4-BE49-F238E27FC236}">
                <a16:creationId xmlns:a16="http://schemas.microsoft.com/office/drawing/2014/main" id="{FD178085-A18C-4D04-AE64-6B8531C48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DA58D-68CA-401D-83FB-E7E3BB14D23E}"/>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324201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2E94-3F21-42B1-B3BC-592D30694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232D35-EE63-4B5D-BFE5-D518677E7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1A2C7-9F42-4060-9B9A-C0356F456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017A71-F6C6-4A7A-81D0-56110D324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C329A3-ED89-4ECB-B34A-6672B0789A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03E823-2FFC-49EB-9745-667332A521FB}"/>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8" name="Footer Placeholder 7">
            <a:extLst>
              <a:ext uri="{FF2B5EF4-FFF2-40B4-BE49-F238E27FC236}">
                <a16:creationId xmlns:a16="http://schemas.microsoft.com/office/drawing/2014/main" id="{077A3E5E-F0FB-4EB0-8297-BE40653A6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AD582-955C-418A-9884-BE33EBFAED20}"/>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256021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B7F4-6831-44D8-979D-95F22550A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E47C66-D837-4532-89FE-00073BC794F3}"/>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4" name="Footer Placeholder 3">
            <a:extLst>
              <a:ext uri="{FF2B5EF4-FFF2-40B4-BE49-F238E27FC236}">
                <a16:creationId xmlns:a16="http://schemas.microsoft.com/office/drawing/2014/main" id="{0168F416-860E-46D4-AAEE-3FABCF4600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E7391-D162-4BCC-9472-CB05C2959464}"/>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228899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A68BF-4A4B-441F-B91D-41EE0F0995A0}"/>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3" name="Footer Placeholder 2">
            <a:extLst>
              <a:ext uri="{FF2B5EF4-FFF2-40B4-BE49-F238E27FC236}">
                <a16:creationId xmlns:a16="http://schemas.microsoft.com/office/drawing/2014/main" id="{10990EAF-8A26-4160-A3A8-27CF2433F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B96C14-0098-4169-AB34-B5975291C50F}"/>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29938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3C62-3269-4342-9980-8A576AD3A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CF253-BADB-4EA4-BEB2-C33BBE5EB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A40842-C9FD-4085-8ED2-1DA0550F8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3A93A-1B31-4242-803E-C718CCBD6A5B}"/>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6" name="Footer Placeholder 5">
            <a:extLst>
              <a:ext uri="{FF2B5EF4-FFF2-40B4-BE49-F238E27FC236}">
                <a16:creationId xmlns:a16="http://schemas.microsoft.com/office/drawing/2014/main" id="{34A59186-6588-4BCC-9B98-9C20D58E1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5275D-7D1F-4D25-A4E5-1F5CB36E5BDB}"/>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42769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773E-B27C-4F52-B0EE-B8ADF2108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66399-22DE-48E2-8E7A-D7FABA93D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72973-43B9-4D39-A4DF-40199965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FCE3A-F293-4EB5-80C1-F9BAE5B46F4C}"/>
              </a:ext>
            </a:extLst>
          </p:cNvPr>
          <p:cNvSpPr>
            <a:spLocks noGrp="1"/>
          </p:cNvSpPr>
          <p:nvPr>
            <p:ph type="dt" sz="half" idx="10"/>
          </p:nvPr>
        </p:nvSpPr>
        <p:spPr/>
        <p:txBody>
          <a:bodyPr/>
          <a:lstStyle/>
          <a:p>
            <a:fld id="{6A3962B3-54AD-4423-9211-98EC526B874B}" type="datetimeFigureOut">
              <a:rPr lang="en-US" smtClean="0"/>
              <a:t>1/28/2021</a:t>
            </a:fld>
            <a:endParaRPr lang="en-US"/>
          </a:p>
        </p:txBody>
      </p:sp>
      <p:sp>
        <p:nvSpPr>
          <p:cNvPr id="6" name="Footer Placeholder 5">
            <a:extLst>
              <a:ext uri="{FF2B5EF4-FFF2-40B4-BE49-F238E27FC236}">
                <a16:creationId xmlns:a16="http://schemas.microsoft.com/office/drawing/2014/main" id="{35655A04-BB12-4C56-8921-38B99B1A4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2BC8A-08DE-489D-87D1-27D40BBD371A}"/>
              </a:ext>
            </a:extLst>
          </p:cNvPr>
          <p:cNvSpPr>
            <a:spLocks noGrp="1"/>
          </p:cNvSpPr>
          <p:nvPr>
            <p:ph type="sldNum" sz="quarter" idx="12"/>
          </p:nvPr>
        </p:nvSpPr>
        <p:spPr/>
        <p:txBody>
          <a:bodyPr/>
          <a:lstStyle/>
          <a:p>
            <a:fld id="{C59C9D30-9259-4BA6-943A-C73475828D0B}" type="slidenum">
              <a:rPr lang="en-US" smtClean="0"/>
              <a:t>‹#›</a:t>
            </a:fld>
            <a:endParaRPr lang="en-US"/>
          </a:p>
        </p:txBody>
      </p:sp>
    </p:spTree>
    <p:extLst>
      <p:ext uri="{BB962C8B-B14F-4D97-AF65-F5344CB8AC3E}">
        <p14:creationId xmlns:p14="http://schemas.microsoft.com/office/powerpoint/2010/main" val="9533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968A0-3A36-4EDF-A34B-971DA219B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DF55EF-81BC-47CA-A0A4-869E996D7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8F512-56D2-460E-B044-B25A6BFBB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62B3-54AD-4423-9211-98EC526B874B}" type="datetimeFigureOut">
              <a:rPr lang="en-US" smtClean="0"/>
              <a:t>1/28/2021</a:t>
            </a:fld>
            <a:endParaRPr lang="en-US"/>
          </a:p>
        </p:txBody>
      </p:sp>
      <p:sp>
        <p:nvSpPr>
          <p:cNvPr id="5" name="Footer Placeholder 4">
            <a:extLst>
              <a:ext uri="{FF2B5EF4-FFF2-40B4-BE49-F238E27FC236}">
                <a16:creationId xmlns:a16="http://schemas.microsoft.com/office/drawing/2014/main" id="{15A09198-5E55-42B5-9ADF-7A3D12A07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EBB4D1-F9C7-49A8-8AF6-F28BEBEB43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9D30-9259-4BA6-943A-C73475828D0B}" type="slidenum">
              <a:rPr lang="en-US" smtClean="0"/>
              <a:t>‹#›</a:t>
            </a:fld>
            <a:endParaRPr lang="en-US"/>
          </a:p>
        </p:txBody>
      </p:sp>
    </p:spTree>
    <p:extLst>
      <p:ext uri="{BB962C8B-B14F-4D97-AF65-F5344CB8AC3E}">
        <p14:creationId xmlns:p14="http://schemas.microsoft.com/office/powerpoint/2010/main" val="394696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DE404A-E21A-4D13-A3E5-59639218765C}"/>
              </a:ext>
            </a:extLst>
          </p:cNvPr>
          <p:cNvGrpSpPr/>
          <p:nvPr/>
        </p:nvGrpSpPr>
        <p:grpSpPr>
          <a:xfrm>
            <a:off x="6437592" y="732916"/>
            <a:ext cx="5715001" cy="4921008"/>
            <a:chOff x="6398726" y="2772188"/>
            <a:chExt cx="3182114" cy="2881736"/>
          </a:xfrm>
        </p:grpSpPr>
        <p:pic>
          <p:nvPicPr>
            <p:cNvPr id="7" name="Picture 6">
              <a:extLst>
                <a:ext uri="{FF2B5EF4-FFF2-40B4-BE49-F238E27FC236}">
                  <a16:creationId xmlns:a16="http://schemas.microsoft.com/office/drawing/2014/main" id="{9B879E40-1106-495C-AEF7-403AD29D5517}"/>
                </a:ext>
              </a:extLst>
            </p:cNvPr>
            <p:cNvPicPr>
              <a:picLocks noChangeAspect="1"/>
            </p:cNvPicPr>
            <p:nvPr/>
          </p:nvPicPr>
          <p:blipFill>
            <a:blip r:embed="rId3"/>
            <a:stretch>
              <a:fillRect/>
            </a:stretch>
          </p:blipFill>
          <p:spPr>
            <a:xfrm>
              <a:off x="6809468" y="2772188"/>
              <a:ext cx="2581275" cy="2771775"/>
            </a:xfrm>
            <a:prstGeom prst="rect">
              <a:avLst/>
            </a:prstGeom>
            <a:ln>
              <a:noFill/>
            </a:ln>
          </p:spPr>
        </p:pic>
        <p:sp>
          <p:nvSpPr>
            <p:cNvPr id="8" name="Rectangle 7">
              <a:extLst>
                <a:ext uri="{FF2B5EF4-FFF2-40B4-BE49-F238E27FC236}">
                  <a16:creationId xmlns:a16="http://schemas.microsoft.com/office/drawing/2014/main" id="{64628C89-BCA8-49EE-BF54-7E210A62E2C7}"/>
                </a:ext>
              </a:extLst>
            </p:cNvPr>
            <p:cNvSpPr/>
            <p:nvPr/>
          </p:nvSpPr>
          <p:spPr>
            <a:xfrm>
              <a:off x="6398726" y="2772188"/>
              <a:ext cx="3182114" cy="2881736"/>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E3AEDD6-FFAA-4B4E-B9F1-94D3059EA10D}"/>
              </a:ext>
            </a:extLst>
          </p:cNvPr>
          <p:cNvSpPr>
            <a:spLocks noGrp="1"/>
          </p:cNvSpPr>
          <p:nvPr>
            <p:ph type="ctrTitle"/>
          </p:nvPr>
        </p:nvSpPr>
        <p:spPr>
          <a:xfrm>
            <a:off x="521562" y="2787553"/>
            <a:ext cx="10804704" cy="1470025"/>
          </a:xfrm>
        </p:spPr>
        <p:txBody>
          <a:bodyPr>
            <a:noAutofit/>
          </a:bodyPr>
          <a:lstStyle/>
          <a:p>
            <a:pPr defTabSz="1218766" eaLnBrk="1" hangingPunct="1">
              <a:lnSpc>
                <a:spcPct val="90000"/>
              </a:lnSpc>
              <a:spcAft>
                <a:spcPts val="2700"/>
              </a:spcAft>
              <a:defRPr/>
            </a:pPr>
            <a:r>
              <a:rPr lang="en-US" sz="3200" dirty="0">
                <a:solidFill>
                  <a:srgbClr val="007DBA"/>
                </a:solidFill>
                <a:effectLst/>
                <a:latin typeface="+mj-lt"/>
                <a:ea typeface="Tahoma" panose="020B0604030504040204" pitchFamily="34" charset="0"/>
                <a:cs typeface="Tahoma" panose="020B0604030504040204" pitchFamily="34" charset="0"/>
              </a:rPr>
              <a:t>Proposal of a Novel Multimodal Outcome Instrument for Assessing Systemic Lupus Erythematosus Activity and Severity: Initial Derivation and Validation of the Wolfe Index</a:t>
            </a:r>
            <a:br>
              <a:rPr lang="en-US" sz="3200" dirty="0">
                <a:solidFill>
                  <a:srgbClr val="007DBA"/>
                </a:solidFill>
                <a:effectLst/>
                <a:latin typeface="+mj-lt"/>
                <a:ea typeface="Tahoma" panose="020B0604030504040204" pitchFamily="34" charset="0"/>
                <a:cs typeface="Tahoma" panose="020B0604030504040204" pitchFamily="34" charset="0"/>
              </a:rPr>
            </a:br>
            <a:br>
              <a:rPr lang="en-US" sz="3200" dirty="0">
                <a:solidFill>
                  <a:srgbClr val="007DBA"/>
                </a:solidFill>
                <a:effectLst/>
                <a:latin typeface="+mj-lt"/>
                <a:ea typeface="Tahoma" panose="020B0604030504040204" pitchFamily="34" charset="0"/>
                <a:cs typeface="Tahoma" panose="020B0604030504040204" pitchFamily="34" charset="0"/>
              </a:rPr>
            </a:br>
            <a:r>
              <a:rPr lang="en-US" sz="1500" dirty="0">
                <a:solidFill>
                  <a:schemeClr val="tx1">
                    <a:lumMod val="65000"/>
                    <a:lumOff val="35000"/>
                  </a:schemeClr>
                </a:solidFill>
              </a:rPr>
              <a:t>Barbara Jacobs</a:t>
            </a:r>
            <a:r>
              <a:rPr lang="en-US" sz="1500" baseline="30000" dirty="0">
                <a:solidFill>
                  <a:schemeClr val="tx1">
                    <a:lumMod val="65000"/>
                    <a:lumOff val="35000"/>
                  </a:schemeClr>
                </a:solidFill>
              </a:rPr>
              <a:t>1,</a:t>
            </a:r>
            <a:r>
              <a:rPr lang="en-US" sz="1500" dirty="0">
                <a:solidFill>
                  <a:schemeClr val="tx1">
                    <a:lumMod val="65000"/>
                    <a:lumOff val="35000"/>
                  </a:schemeClr>
                </a:solidFill>
              </a:rPr>
              <a:t> Francisco Espinoza</a:t>
            </a:r>
            <a:r>
              <a:rPr lang="en-US" sz="1500" baseline="30000" dirty="0">
                <a:solidFill>
                  <a:schemeClr val="tx1">
                    <a:lumMod val="65000"/>
                    <a:lumOff val="35000"/>
                  </a:schemeClr>
                </a:solidFill>
              </a:rPr>
              <a:t>2,</a:t>
            </a:r>
            <a:r>
              <a:rPr lang="en-US" sz="1500" dirty="0">
                <a:solidFill>
                  <a:schemeClr val="tx1">
                    <a:lumMod val="65000"/>
                    <a:lumOff val="35000"/>
                  </a:schemeClr>
                </a:solidFill>
              </a:rPr>
              <a:t> Phildrich Teh</a:t>
            </a:r>
            <a:r>
              <a:rPr lang="en-US" sz="1500" baseline="30000" dirty="0">
                <a:solidFill>
                  <a:schemeClr val="tx1">
                    <a:lumMod val="65000"/>
                    <a:lumOff val="35000"/>
                  </a:schemeClr>
                </a:solidFill>
              </a:rPr>
              <a:t>3</a:t>
            </a:r>
            <a:r>
              <a:rPr lang="en-US" sz="1500" dirty="0">
                <a:solidFill>
                  <a:schemeClr val="tx1">
                    <a:lumMod val="65000"/>
                    <a:lumOff val="35000"/>
                  </a:schemeClr>
                </a:solidFill>
              </a:rPr>
              <a:t>, Gavin Flynn</a:t>
            </a:r>
            <a:r>
              <a:rPr lang="en-US" sz="1500" baseline="30000" dirty="0">
                <a:solidFill>
                  <a:schemeClr val="tx1">
                    <a:lumMod val="65000"/>
                    <a:lumOff val="35000"/>
                  </a:schemeClr>
                </a:solidFill>
              </a:rPr>
              <a:t>1</a:t>
            </a:r>
            <a:r>
              <a:rPr lang="en-US" sz="1500" dirty="0">
                <a:solidFill>
                  <a:schemeClr val="tx1">
                    <a:lumMod val="65000"/>
                    <a:lumOff val="35000"/>
                  </a:schemeClr>
                </a:solidFill>
              </a:rPr>
              <a:t>, Jennifer Grossman</a:t>
            </a:r>
            <a:r>
              <a:rPr lang="en-US" sz="1500" baseline="30000" dirty="0">
                <a:solidFill>
                  <a:schemeClr val="tx1">
                    <a:lumMod val="65000"/>
                    <a:lumOff val="35000"/>
                  </a:schemeClr>
                </a:solidFill>
              </a:rPr>
              <a:t> 4</a:t>
            </a:r>
            <a:r>
              <a:rPr lang="en-US" sz="1500" dirty="0">
                <a:solidFill>
                  <a:schemeClr val="tx1">
                    <a:lumMod val="65000"/>
                    <a:lumOff val="35000"/>
                  </a:schemeClr>
                </a:solidFill>
              </a:rPr>
              <a:t>, Maureen McMahon</a:t>
            </a:r>
            <a:r>
              <a:rPr lang="en-US" sz="1500" baseline="30000" dirty="0">
                <a:solidFill>
                  <a:schemeClr val="tx1">
                    <a:lumMod val="65000"/>
                    <a:lumOff val="35000"/>
                  </a:schemeClr>
                </a:solidFill>
              </a:rPr>
              <a:t>4</a:t>
            </a:r>
            <a:r>
              <a:rPr lang="en-US" sz="1500" dirty="0">
                <a:solidFill>
                  <a:schemeClr val="tx1">
                    <a:lumMod val="65000"/>
                    <a:lumOff val="35000"/>
                  </a:schemeClr>
                </a:solidFill>
              </a:rPr>
              <a:t>, </a:t>
            </a:r>
            <a:br>
              <a:rPr lang="en-US" sz="1500" dirty="0">
                <a:solidFill>
                  <a:schemeClr val="tx1">
                    <a:lumMod val="65000"/>
                    <a:lumOff val="35000"/>
                  </a:schemeClr>
                </a:solidFill>
              </a:rPr>
            </a:br>
            <a:r>
              <a:rPr lang="en-US" sz="1500" dirty="0">
                <a:solidFill>
                  <a:schemeClr val="tx1">
                    <a:lumMod val="65000"/>
                    <a:lumOff val="35000"/>
                  </a:schemeClr>
                </a:solidFill>
              </a:rPr>
              <a:t>Veena Ranganath</a:t>
            </a:r>
            <a:r>
              <a:rPr lang="en-US" sz="1500" baseline="30000" dirty="0">
                <a:solidFill>
                  <a:schemeClr val="tx1">
                    <a:lumMod val="65000"/>
                    <a:lumOff val="35000"/>
                  </a:schemeClr>
                </a:solidFill>
              </a:rPr>
              <a:t>4</a:t>
            </a:r>
            <a:r>
              <a:rPr lang="en-US" sz="1500" dirty="0">
                <a:solidFill>
                  <a:schemeClr val="tx1">
                    <a:lumMod val="65000"/>
                    <a:lumOff val="35000"/>
                  </a:schemeClr>
                </a:solidFill>
              </a:rPr>
              <a:t>, Bevra Hahn</a:t>
            </a:r>
            <a:r>
              <a:rPr lang="en-US" sz="1500" baseline="30000" dirty="0">
                <a:solidFill>
                  <a:schemeClr val="tx1">
                    <a:lumMod val="65000"/>
                    <a:lumOff val="35000"/>
                  </a:schemeClr>
                </a:solidFill>
              </a:rPr>
              <a:t>4</a:t>
            </a:r>
            <a:r>
              <a:rPr lang="en-US" sz="1500" dirty="0">
                <a:solidFill>
                  <a:schemeClr val="tx1">
                    <a:lumMod val="65000"/>
                    <a:lumOff val="35000"/>
                  </a:schemeClr>
                </a:solidFill>
              </a:rPr>
              <a:t> and Kenneth Kalunian</a:t>
            </a:r>
            <a:r>
              <a:rPr lang="en-US" sz="1500" baseline="30000" dirty="0">
                <a:solidFill>
                  <a:schemeClr val="tx1">
                    <a:lumMod val="65000"/>
                    <a:lumOff val="35000"/>
                  </a:schemeClr>
                </a:solidFill>
              </a:rPr>
              <a:t>1</a:t>
            </a:r>
            <a:br>
              <a:rPr lang="en-US" sz="1000" baseline="30000" dirty="0">
                <a:solidFill>
                  <a:schemeClr val="tx1">
                    <a:lumMod val="65000"/>
                    <a:lumOff val="35000"/>
                  </a:schemeClr>
                </a:solidFill>
              </a:rPr>
            </a:br>
            <a:r>
              <a:rPr lang="en-US" sz="1000" b="0" baseline="30000" dirty="0">
                <a:solidFill>
                  <a:schemeClr val="tx1">
                    <a:lumMod val="65000"/>
                    <a:lumOff val="35000"/>
                  </a:schemeClr>
                </a:solidFill>
              </a:rPr>
              <a:t>1</a:t>
            </a:r>
            <a:r>
              <a:rPr lang="en-US" sz="1000" b="0" dirty="0">
                <a:solidFill>
                  <a:schemeClr val="tx1">
                    <a:lumMod val="65000"/>
                    <a:lumOff val="35000"/>
                  </a:schemeClr>
                </a:solidFill>
              </a:rPr>
              <a:t>Div. Rheumatology, Allergy &amp; Immunology, University of California, San Diego, USA </a:t>
            </a:r>
            <a:r>
              <a:rPr lang="en-US" sz="1000" b="0" baseline="30000" dirty="0">
                <a:solidFill>
                  <a:schemeClr val="tx1">
                    <a:lumMod val="65000"/>
                    <a:lumOff val="35000"/>
                  </a:schemeClr>
                </a:solidFill>
              </a:rPr>
              <a:t>2 </a:t>
            </a:r>
            <a:r>
              <a:rPr lang="en-US" sz="1000" b="0" dirty="0">
                <a:solidFill>
                  <a:schemeClr val="tx1">
                    <a:lumMod val="65000"/>
                    <a:lumOff val="35000"/>
                  </a:schemeClr>
                </a:solidFill>
              </a:rPr>
              <a:t>Universidad de los Andes, Santiago, Chile </a:t>
            </a:r>
            <a:r>
              <a:rPr lang="en-US" sz="1000" b="0" baseline="30000" dirty="0">
                <a:solidFill>
                  <a:schemeClr val="tx1">
                    <a:lumMod val="65000"/>
                    <a:lumOff val="35000"/>
                  </a:schemeClr>
                </a:solidFill>
              </a:rPr>
              <a:t>3</a:t>
            </a:r>
            <a:r>
              <a:rPr lang="en-US" sz="1000" b="0" dirty="0">
                <a:solidFill>
                  <a:schemeClr val="tx1">
                    <a:lumMod val="65000"/>
                    <a:lumOff val="35000"/>
                  </a:schemeClr>
                </a:solidFill>
              </a:rPr>
              <a:t>Div of Rheumatology, Scripps Health, </a:t>
            </a:r>
            <a:br>
              <a:rPr lang="en-US" sz="1000" b="0" dirty="0">
                <a:solidFill>
                  <a:schemeClr val="tx1">
                    <a:lumMod val="65000"/>
                    <a:lumOff val="35000"/>
                  </a:schemeClr>
                </a:solidFill>
              </a:rPr>
            </a:br>
            <a:r>
              <a:rPr lang="en-US" sz="1000" b="0" baseline="30000" dirty="0">
                <a:solidFill>
                  <a:schemeClr val="tx1">
                    <a:lumMod val="65000"/>
                    <a:lumOff val="35000"/>
                  </a:schemeClr>
                </a:solidFill>
              </a:rPr>
              <a:t>4</a:t>
            </a:r>
            <a:r>
              <a:rPr lang="en-US" sz="1000" b="0" dirty="0">
                <a:solidFill>
                  <a:schemeClr val="tx1">
                    <a:lumMod val="65000"/>
                    <a:lumOff val="35000"/>
                  </a:schemeClr>
                </a:solidFill>
              </a:rPr>
              <a:t>Div of Rheumatology, University of California, Los Angeles, USA</a:t>
            </a:r>
            <a:endParaRPr lang="en-US" sz="1000" b="0" spc="-67" dirty="0">
              <a:solidFill>
                <a:srgbClr val="007DBA"/>
              </a:solidFill>
            </a:endParaRPr>
          </a:p>
        </p:txBody>
      </p:sp>
      <p:sp>
        <p:nvSpPr>
          <p:cNvPr id="4" name="AutoShape 2">
            <a:extLst>
              <a:ext uri="{FF2B5EF4-FFF2-40B4-BE49-F238E27FC236}">
                <a16:creationId xmlns:a16="http://schemas.microsoft.com/office/drawing/2014/main" id="{2E408428-2223-42F9-B3B9-02C731283E7B}"/>
              </a:ext>
            </a:extLst>
          </p:cNvPr>
          <p:cNvSpPr>
            <a:spLocks noChangeAspect="1" noChangeArrowheads="1"/>
          </p:cNvSpPr>
          <p:nvPr/>
        </p:nvSpPr>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1530338E-E003-4F9B-9A88-FF984D6AA2FE}"/>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159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751" y="206879"/>
            <a:ext cx="10906591" cy="731753"/>
          </a:xfrm>
        </p:spPr>
        <p:txBody>
          <a:bodyPr>
            <a:normAutofit/>
          </a:bodyPr>
          <a:lstStyle/>
          <a:p>
            <a:r>
              <a:rPr lang="en-US" sz="3200" b="0" dirty="0">
                <a:cs typeface="Arial" panose="020B0604020202020204" pitchFamily="34" charset="0"/>
              </a:rPr>
              <a:t>Background</a:t>
            </a:r>
          </a:p>
        </p:txBody>
      </p:sp>
      <p:sp>
        <p:nvSpPr>
          <p:cNvPr id="7" name="Rectangle 6"/>
          <p:cNvSpPr/>
          <p:nvPr/>
        </p:nvSpPr>
        <p:spPr>
          <a:xfrm>
            <a:off x="384929" y="1071369"/>
            <a:ext cx="9550525" cy="4901342"/>
          </a:xfrm>
          <a:prstGeom prst="rect">
            <a:avLst/>
          </a:prstGeom>
        </p:spPr>
        <p:txBody>
          <a:bodyPr wrap="square">
            <a:spAutoFit/>
          </a:bodyPr>
          <a:lstStyle/>
          <a:p>
            <a:pPr marL="0" indent="0" eaLnBrk="1" hangingPunct="1">
              <a:spcBef>
                <a:spcPct val="0"/>
              </a:spcBef>
              <a:buFont typeface="Arial" charset="0"/>
              <a:buNone/>
            </a:pPr>
            <a:r>
              <a:rPr lang="en-US" sz="1600" dirty="0">
                <a:effectLst/>
                <a:latin typeface="+mj-lt"/>
                <a:ea typeface="Times New Roman" panose="02020603050405020304" pitchFamily="18" charset="0"/>
              </a:rPr>
              <a:t>Clinical scientists are consistently frustrated by the challenges of detecting a clinically meaningful change between treatment groups that delineates the efficacy of new therapeutics from conventional therapy.</a:t>
            </a:r>
            <a:r>
              <a:rPr lang="en-US" sz="1600" baseline="30000" dirty="0">
                <a:effectLst/>
                <a:latin typeface="+mj-lt"/>
                <a:ea typeface="Times New Roman" panose="02020603050405020304" pitchFamily="18" charset="0"/>
              </a:rPr>
              <a:t>1-3</a:t>
            </a:r>
            <a:r>
              <a:rPr lang="en-US" sz="1600" dirty="0">
                <a:effectLst/>
                <a:latin typeface="+mj-lt"/>
                <a:ea typeface="Times New Roman" panose="02020603050405020304" pitchFamily="18" charset="0"/>
              </a:rPr>
              <a:t> </a:t>
            </a:r>
          </a:p>
          <a:p>
            <a:pPr marL="0" indent="0" eaLnBrk="1" hangingPunct="1">
              <a:spcBef>
                <a:spcPct val="0"/>
              </a:spcBef>
              <a:buFont typeface="Arial" charset="0"/>
              <a:buNone/>
            </a:pPr>
            <a:endParaRPr lang="en-US" sz="1600" dirty="0">
              <a:effectLst/>
              <a:latin typeface="+mj-lt"/>
              <a:ea typeface="Times New Roman" panose="02020603050405020304" pitchFamily="18" charset="0"/>
            </a:endParaRPr>
          </a:p>
          <a:p>
            <a:pPr marL="0" indent="0" eaLnBrk="1" hangingPunct="1">
              <a:spcBef>
                <a:spcPct val="0"/>
              </a:spcBef>
              <a:buFont typeface="Arial" charset="0"/>
              <a:buNone/>
            </a:pPr>
            <a:endParaRPr lang="en-US" sz="1000" dirty="0">
              <a:solidFill>
                <a:srgbClr val="000000"/>
              </a:solidFill>
              <a:latin typeface="+mj-lt"/>
              <a:ea typeface="Times New Roman" panose="02020603050405020304" pitchFamily="18" charset="0"/>
            </a:endParaRPr>
          </a:p>
          <a:p>
            <a:pPr marL="0" indent="0" eaLnBrk="1" hangingPunct="1">
              <a:spcBef>
                <a:spcPct val="0"/>
              </a:spcBef>
              <a:buNone/>
            </a:pPr>
            <a:r>
              <a:rPr lang="en-US" sz="1600" dirty="0">
                <a:solidFill>
                  <a:srgbClr val="000000"/>
                </a:solidFill>
                <a:effectLst/>
                <a:latin typeface="+mj-lt"/>
                <a:ea typeface="Times New Roman" panose="02020603050405020304" pitchFamily="18" charset="0"/>
              </a:rPr>
              <a:t>Currently used instruments designed to assess SLE disease activity have formidable pitfalls limiting their accuracy to detect such change: </a:t>
            </a:r>
            <a:r>
              <a:rPr lang="en-US" sz="1600" dirty="0">
                <a:solidFill>
                  <a:srgbClr val="201F1E"/>
                </a:solidFill>
                <a:effectLst/>
                <a:latin typeface="+mj-lt"/>
                <a:ea typeface="Times New Roman" panose="02020603050405020304" pitchFamily="18" charset="0"/>
              </a:rPr>
              <a:t>The </a:t>
            </a:r>
            <a:r>
              <a:rPr lang="en-US" sz="1600" dirty="0">
                <a:effectLst/>
                <a:latin typeface="+mj-lt"/>
                <a:ea typeface="Times New Roman" panose="02020603050405020304" pitchFamily="18" charset="0"/>
              </a:rPr>
              <a:t>British Isles Lupus Assessment Group (</a:t>
            </a:r>
            <a:r>
              <a:rPr lang="en-US" sz="1600" dirty="0">
                <a:solidFill>
                  <a:srgbClr val="201F1E"/>
                </a:solidFill>
                <a:effectLst/>
                <a:latin typeface="+mj-lt"/>
                <a:ea typeface="Times New Roman" panose="02020603050405020304" pitchFamily="18" charset="0"/>
              </a:rPr>
              <a:t>BILAG)-Index</a:t>
            </a:r>
            <a:r>
              <a:rPr lang="en-US" sz="1600" baseline="30000" dirty="0">
                <a:latin typeface="+mj-lt"/>
                <a:ea typeface="Times New Roman" panose="02020603050405020304" pitchFamily="18" charset="0"/>
              </a:rPr>
              <a:t> 4</a:t>
            </a:r>
            <a:r>
              <a:rPr lang="en-US" sz="1600" dirty="0">
                <a:solidFill>
                  <a:srgbClr val="201F1E"/>
                </a:solidFill>
                <a:effectLst/>
                <a:latin typeface="+mj-lt"/>
                <a:ea typeface="Times New Roman" panose="02020603050405020304" pitchFamily="18" charset="0"/>
              </a:rPr>
              <a:t> misses critical laboratory features including dsDNA and complement levels, and under-representation </a:t>
            </a:r>
            <a:r>
              <a:rPr lang="en-US" sz="1600" dirty="0">
                <a:solidFill>
                  <a:srgbClr val="201F1E"/>
                </a:solidFill>
                <a:latin typeface="+mj-lt"/>
                <a:ea typeface="Times New Roman" panose="02020603050405020304" pitchFamily="18" charset="0"/>
              </a:rPr>
              <a:t>of disease activity can happen if more than one manifestation within an organ system is present. Furthermore, it is rather </a:t>
            </a:r>
            <a:r>
              <a:rPr lang="en-US" sz="1600" dirty="0">
                <a:solidFill>
                  <a:srgbClr val="201F1E"/>
                </a:solidFill>
                <a:effectLst/>
                <a:latin typeface="+mj-lt"/>
                <a:ea typeface="Times New Roman" panose="02020603050405020304" pitchFamily="18" charset="0"/>
              </a:rPr>
              <a:t>cumbersome in use.</a:t>
            </a:r>
            <a:r>
              <a:rPr lang="en-US" sz="1600" baseline="30000" dirty="0">
                <a:latin typeface="+mj-lt"/>
                <a:ea typeface="Times New Roman" panose="02020603050405020304" pitchFamily="18" charset="0"/>
              </a:rPr>
              <a:t> </a:t>
            </a:r>
            <a:r>
              <a:rPr lang="en-US" sz="1600" dirty="0">
                <a:solidFill>
                  <a:srgbClr val="201F1E"/>
                </a:solidFill>
                <a:latin typeface="+mj-lt"/>
                <a:ea typeface="Times New Roman" panose="02020603050405020304" pitchFamily="18" charset="0"/>
              </a:rPr>
              <a:t>In contrast, the </a:t>
            </a:r>
            <a:r>
              <a:rPr lang="en-US" sz="1600" dirty="0">
                <a:solidFill>
                  <a:srgbClr val="000000"/>
                </a:solidFill>
                <a:effectLst/>
                <a:latin typeface="+mj-lt"/>
                <a:ea typeface="Times New Roman" panose="02020603050405020304" pitchFamily="18" charset="0"/>
              </a:rPr>
              <a:t>SLE Disease Activity Index (SLEDAI)</a:t>
            </a:r>
            <a:r>
              <a:rPr lang="en-US" sz="1600" baseline="30000" dirty="0">
                <a:solidFill>
                  <a:srgbClr val="000000"/>
                </a:solidFill>
                <a:effectLst/>
                <a:latin typeface="+mj-lt"/>
                <a:ea typeface="Times New Roman" panose="02020603050405020304" pitchFamily="18" charset="0"/>
              </a:rPr>
              <a:t> 5</a:t>
            </a:r>
            <a:r>
              <a:rPr lang="en-US" sz="1600" dirty="0">
                <a:solidFill>
                  <a:srgbClr val="000000"/>
                </a:solidFill>
                <a:effectLst/>
                <a:latin typeface="+mj-lt"/>
                <a:ea typeface="Times New Roman" panose="02020603050405020304" pitchFamily="18" charset="0"/>
              </a:rPr>
              <a:t> and its derivate versions are fast and simple in use, but their clinical validity is limited by its dichotomous nature making it impossible to capture partial improvement in each organ domain. SLEDAI is heavily weighted towards neuropsychiatric and renal manifestations while missing other critical features including gastrointestinal involvement and hemolytic anemia.</a:t>
            </a:r>
            <a:r>
              <a:rPr lang="en-US" sz="1600" dirty="0">
                <a:solidFill>
                  <a:srgbClr val="201F1E"/>
                </a:solidFill>
                <a:effectLst/>
                <a:latin typeface="+mj-lt"/>
                <a:ea typeface="Times New Roman" panose="02020603050405020304" pitchFamily="18" charset="0"/>
              </a:rPr>
              <a:t> </a:t>
            </a:r>
          </a:p>
          <a:p>
            <a:pPr marL="0" indent="0" eaLnBrk="1" hangingPunct="1">
              <a:spcBef>
                <a:spcPct val="0"/>
              </a:spcBef>
              <a:buFont typeface="Arial" charset="0"/>
              <a:buNone/>
            </a:pPr>
            <a:endParaRPr lang="en-US" sz="1600" dirty="0">
              <a:solidFill>
                <a:srgbClr val="000000"/>
              </a:solidFill>
              <a:latin typeface="+mj-lt"/>
              <a:ea typeface="Times New Roman" panose="02020603050405020304" pitchFamily="18" charset="0"/>
            </a:endParaRPr>
          </a:p>
          <a:p>
            <a:pPr marL="0" indent="0" eaLnBrk="1" hangingPunct="1">
              <a:spcBef>
                <a:spcPct val="0"/>
              </a:spcBef>
              <a:buFont typeface="Arial" charset="0"/>
              <a:buNone/>
            </a:pPr>
            <a:endParaRPr lang="en-US" sz="1000" dirty="0">
              <a:solidFill>
                <a:srgbClr val="000000"/>
              </a:solidFill>
              <a:latin typeface="+mj-lt"/>
              <a:ea typeface="Times New Roman" panose="02020603050405020304" pitchFamily="18" charset="0"/>
            </a:endParaRPr>
          </a:p>
          <a:p>
            <a:pPr marL="0" indent="0" eaLnBrk="1" hangingPunct="1">
              <a:spcBef>
                <a:spcPct val="0"/>
              </a:spcBef>
              <a:buNone/>
            </a:pPr>
            <a:r>
              <a:rPr lang="en-US" sz="1600" dirty="0">
                <a:solidFill>
                  <a:srgbClr val="000000"/>
                </a:solidFill>
                <a:latin typeface="+mj-lt"/>
                <a:ea typeface="Calibri" panose="020F0502020204030204" pitchFamily="34" charset="0"/>
              </a:rPr>
              <a:t>Such s</a:t>
            </a:r>
            <a:r>
              <a:rPr lang="en-US" sz="1600" dirty="0">
                <a:solidFill>
                  <a:srgbClr val="000000"/>
                </a:solidFill>
                <a:effectLst/>
                <a:latin typeface="+mj-lt"/>
                <a:ea typeface="Calibri" panose="020F0502020204030204" pitchFamily="34" charset="0"/>
              </a:rPr>
              <a:t>hortcomings have contributed to failure of the lupus community to demonstrate effectiveness of novel treatments. By understanding which aspects of current instruments are useful and by determining additional clinically pertinent criteria, our goal is to develop a novel disease assessment tool that more accurately captures SLE disease activity and serves as more relevant outcome measure in clinical trials for SLE. </a:t>
            </a:r>
          </a:p>
          <a:p>
            <a:pPr marL="0" indent="0" eaLnBrk="1" hangingPunct="1">
              <a:spcBef>
                <a:spcPct val="0"/>
              </a:spcBef>
              <a:buNone/>
            </a:pPr>
            <a:endParaRPr lang="en-US" sz="1400" dirty="0">
              <a:solidFill>
                <a:srgbClr val="000000"/>
              </a:solidFill>
              <a:effectLst/>
              <a:latin typeface="+mj-lt"/>
              <a:ea typeface="Calibri" panose="020F0502020204030204" pitchFamily="34" charset="0"/>
            </a:endParaRPr>
          </a:p>
          <a:p>
            <a:pPr marL="0" indent="0" eaLnBrk="1" hangingPunct="1">
              <a:spcBef>
                <a:spcPct val="0"/>
              </a:spcBef>
              <a:buNone/>
            </a:pPr>
            <a:endParaRPr lang="en-US" sz="105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81024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929" y="206879"/>
            <a:ext cx="10906591" cy="731753"/>
          </a:xfrm>
        </p:spPr>
        <p:txBody>
          <a:bodyPr>
            <a:normAutofit/>
          </a:bodyPr>
          <a:lstStyle/>
          <a:p>
            <a:r>
              <a:rPr lang="en-US" sz="3200" b="0" dirty="0">
                <a:cs typeface="Arial" panose="020B0604020202020204" pitchFamily="34" charset="0"/>
              </a:rPr>
              <a:t>Objective</a:t>
            </a:r>
          </a:p>
        </p:txBody>
      </p:sp>
      <p:sp>
        <p:nvSpPr>
          <p:cNvPr id="7" name="Rectangle 6"/>
          <p:cNvSpPr/>
          <p:nvPr/>
        </p:nvSpPr>
        <p:spPr>
          <a:xfrm>
            <a:off x="384929" y="1122739"/>
            <a:ext cx="9550525" cy="4924425"/>
          </a:xfrm>
          <a:prstGeom prst="rect">
            <a:avLst/>
          </a:prstGeom>
        </p:spPr>
        <p:txBody>
          <a:bodyPr wrap="square">
            <a:spAutoFit/>
          </a:bodyPr>
          <a:lstStyle/>
          <a:p>
            <a:pPr marL="0" indent="0" eaLnBrk="1" hangingPunct="1">
              <a:spcBef>
                <a:spcPct val="0"/>
              </a:spcBef>
              <a:buNone/>
            </a:pPr>
            <a:r>
              <a:rPr lang="en-US" sz="1600" dirty="0">
                <a:solidFill>
                  <a:srgbClr val="000000"/>
                </a:solidFill>
                <a:effectLst/>
                <a:latin typeface="+mj-lt"/>
                <a:ea typeface="Calibri" panose="020F0502020204030204" pitchFamily="34" charset="0"/>
              </a:rPr>
              <a:t>We herein describe the initial phase of development and preliminary validation of our novel instrument: the Wolfe-Index. </a:t>
            </a:r>
            <a:r>
              <a:rPr lang="en-US" sz="1600" dirty="0">
                <a:solidFill>
                  <a:srgbClr val="000000"/>
                </a:solidFill>
                <a:latin typeface="+mj-lt"/>
                <a:ea typeface="Calibri" panose="020F0502020204030204" pitchFamily="34" charset="0"/>
              </a:rPr>
              <a:t>W</a:t>
            </a:r>
            <a:r>
              <a:rPr lang="en-US" sz="1600" dirty="0">
                <a:solidFill>
                  <a:srgbClr val="000000"/>
                </a:solidFill>
                <a:effectLst/>
                <a:latin typeface="+mj-lt"/>
                <a:ea typeface="Calibri" panose="020F0502020204030204" pitchFamily="34" charset="0"/>
              </a:rPr>
              <a:t>e highlight future directions to further derive and validate this construct.</a:t>
            </a:r>
          </a:p>
          <a:p>
            <a:pPr marL="0" indent="0" eaLnBrk="1" hangingPunct="1">
              <a:spcBef>
                <a:spcPct val="0"/>
              </a:spcBef>
              <a:buNone/>
            </a:pPr>
            <a:endParaRPr lang="en-US" sz="1600" dirty="0">
              <a:solidFill>
                <a:srgbClr val="000000"/>
              </a:solidFill>
              <a:latin typeface="+mj-lt"/>
              <a:ea typeface="Calibri" panose="020F0502020204030204" pitchFamily="34" charset="0"/>
            </a:endParaRPr>
          </a:p>
          <a:p>
            <a:pPr marL="0" indent="0" eaLnBrk="1" hangingPunct="1">
              <a:spcBef>
                <a:spcPct val="0"/>
              </a:spcBef>
              <a:buNone/>
            </a:pPr>
            <a:endParaRPr lang="en-US" sz="1600" dirty="0">
              <a:solidFill>
                <a:srgbClr val="000000"/>
              </a:solidFill>
              <a:effectLst/>
              <a:latin typeface="+mj-lt"/>
              <a:ea typeface="Calibri" panose="020F0502020204030204" pitchFamily="34" charset="0"/>
            </a:endParaRPr>
          </a:p>
          <a:p>
            <a:pPr marL="0" indent="0" eaLnBrk="1" hangingPunct="1">
              <a:spcBef>
                <a:spcPct val="0"/>
              </a:spcBef>
              <a:buNone/>
            </a:pPr>
            <a:endParaRPr lang="en-US" sz="1600" dirty="0">
              <a:solidFill>
                <a:srgbClr val="000000"/>
              </a:solidFill>
              <a:latin typeface="+mj-lt"/>
              <a:ea typeface="Calibri" panose="020F0502020204030204" pitchFamily="34" charset="0"/>
            </a:endParaRPr>
          </a:p>
          <a:p>
            <a:pPr marL="0" indent="0" eaLnBrk="1" hangingPunct="1">
              <a:spcBef>
                <a:spcPct val="0"/>
              </a:spcBef>
              <a:buNone/>
            </a:pPr>
            <a:endParaRPr lang="en-US" sz="1600" dirty="0">
              <a:solidFill>
                <a:srgbClr val="000000"/>
              </a:solidFill>
              <a:effectLst/>
              <a:latin typeface="+mj-lt"/>
              <a:ea typeface="Calibri" panose="020F0502020204030204" pitchFamily="34" charset="0"/>
            </a:endParaRPr>
          </a:p>
          <a:p>
            <a:pPr marL="0" indent="0" eaLnBrk="1" hangingPunct="1">
              <a:spcBef>
                <a:spcPct val="0"/>
              </a:spcBef>
              <a:buNone/>
            </a:pPr>
            <a:endParaRPr lang="en-US" sz="1600" dirty="0">
              <a:solidFill>
                <a:srgbClr val="000000"/>
              </a:solidFill>
              <a:latin typeface="+mj-lt"/>
              <a:ea typeface="Calibri" panose="020F0502020204030204" pitchFamily="34" charset="0"/>
            </a:endParaRPr>
          </a:p>
          <a:p>
            <a:pPr marL="0" indent="0" eaLnBrk="1" hangingPunct="1">
              <a:spcBef>
                <a:spcPct val="0"/>
              </a:spcBef>
              <a:buNone/>
            </a:pPr>
            <a:endParaRPr lang="en-US" sz="1000" dirty="0">
              <a:solidFill>
                <a:srgbClr val="000000"/>
              </a:solidFill>
              <a:latin typeface="+mj-lt"/>
              <a:ea typeface="Calibri" panose="020F0502020204030204" pitchFamily="34" charset="0"/>
            </a:endParaRPr>
          </a:p>
          <a:p>
            <a:pPr marL="0" marR="0" indent="0" algn="just">
              <a:spcBef>
                <a:spcPts val="0"/>
              </a:spcBef>
              <a:spcAft>
                <a:spcPts val="0"/>
              </a:spcAft>
              <a:buNone/>
            </a:pPr>
            <a:r>
              <a:rPr lang="en-US" sz="1600" dirty="0">
                <a:solidFill>
                  <a:srgbClr val="000000"/>
                </a:solidFill>
                <a:effectLst/>
                <a:latin typeface="+mj-lt"/>
                <a:ea typeface="Times New Roman" panose="02020603050405020304" pitchFamily="18" charset="0"/>
              </a:rPr>
              <a:t>As initial exercise the authors of this poster including experts in the field of SLE outcome research, analyzed data from previous SLE trials and traditionally used outcome instruments and deconstructed these instruments to determine the relative merit of individual items of these instruments. </a:t>
            </a:r>
            <a:r>
              <a:rPr lang="en-US" sz="1600" dirty="0">
                <a:solidFill>
                  <a:srgbClr val="000000"/>
                </a:solidFill>
                <a:latin typeface="+mj-lt"/>
                <a:ea typeface="Times New Roman" panose="02020603050405020304" pitchFamily="18" charset="0"/>
              </a:rPr>
              <a:t>L</a:t>
            </a:r>
            <a:r>
              <a:rPr lang="en-US" sz="1600" dirty="0">
                <a:solidFill>
                  <a:srgbClr val="000000"/>
                </a:solidFill>
                <a:effectLst/>
                <a:latin typeface="+mj-lt"/>
                <a:ea typeface="Times New Roman" panose="02020603050405020304" pitchFamily="18" charset="0"/>
              </a:rPr>
              <a:t>iterature pertinent to SLE outcome research was reviewed using PubMed data base. Derived from these efforts, a preliminary construct of the Wolfe Index was created. </a:t>
            </a:r>
          </a:p>
          <a:p>
            <a:pPr marL="0" marR="0" indent="0" algn="just">
              <a:spcBef>
                <a:spcPts val="0"/>
              </a:spcBef>
              <a:spcAft>
                <a:spcPts val="0"/>
              </a:spcAft>
              <a:buNone/>
            </a:pPr>
            <a:endParaRPr lang="en-US" sz="1600" dirty="0">
              <a:solidFill>
                <a:srgbClr val="000000"/>
              </a:solidFill>
              <a:latin typeface="+mj-lt"/>
              <a:ea typeface="Times New Roman" panose="02020603050405020304" pitchFamily="18" charset="0"/>
            </a:endParaRPr>
          </a:p>
          <a:p>
            <a:pPr marL="0" marR="0" indent="0" algn="just">
              <a:spcBef>
                <a:spcPts val="0"/>
              </a:spcBef>
              <a:spcAft>
                <a:spcPts val="0"/>
              </a:spcAft>
              <a:buNone/>
            </a:pPr>
            <a:endParaRPr lang="en-US" sz="500" dirty="0">
              <a:solidFill>
                <a:srgbClr val="000000"/>
              </a:solidFill>
              <a:latin typeface="+mj-lt"/>
              <a:ea typeface="Times New Roman" panose="02020603050405020304" pitchFamily="18" charset="0"/>
            </a:endParaRPr>
          </a:p>
          <a:p>
            <a:pPr marL="0" marR="0" indent="0" algn="just">
              <a:spcBef>
                <a:spcPts val="0"/>
              </a:spcBef>
              <a:spcAft>
                <a:spcPts val="0"/>
              </a:spcAft>
              <a:buNone/>
            </a:pPr>
            <a:r>
              <a:rPr lang="en-US" sz="1600" dirty="0">
                <a:solidFill>
                  <a:srgbClr val="000000"/>
                </a:solidFill>
                <a:latin typeface="+mj-lt"/>
                <a:ea typeface="Times New Roman" panose="02020603050405020304" pitchFamily="18" charset="0"/>
              </a:rPr>
              <a:t>For initial validation, a </a:t>
            </a:r>
            <a:r>
              <a:rPr lang="en-US" sz="1600" b="0" i="0" dirty="0">
                <a:solidFill>
                  <a:srgbClr val="000000"/>
                </a:solidFill>
                <a:effectLst/>
                <a:latin typeface="+mj-lt"/>
              </a:rPr>
              <a:t>cross-sectional analysis in the UC San Diego SLE cohort was conducted comparing global scores of the Wolfe Index to SELENA-Systemic Lupus Erythematosus Disease Activity Index (SELENA-SLEDAI).</a:t>
            </a:r>
            <a:endParaRPr lang="en-US" sz="1600" dirty="0">
              <a:effectLst/>
              <a:latin typeface="+mj-lt"/>
              <a:ea typeface="Times New Roman" panose="02020603050405020304" pitchFamily="18" charset="0"/>
            </a:endParaRPr>
          </a:p>
          <a:p>
            <a:pPr marL="0" indent="0" eaLnBrk="1" hangingPunct="1">
              <a:spcBef>
                <a:spcPct val="0"/>
              </a:spcBef>
              <a:buNone/>
            </a:pPr>
            <a:endParaRPr lang="en-US" sz="1600" dirty="0">
              <a:solidFill>
                <a:srgbClr val="000000"/>
              </a:solidFill>
              <a:effectLst/>
              <a:latin typeface="+mj-lt"/>
              <a:ea typeface="Calibri" panose="020F0502020204030204" pitchFamily="34" charset="0"/>
            </a:endParaRPr>
          </a:p>
          <a:p>
            <a:pPr marL="0" indent="0" eaLnBrk="1" hangingPunct="1">
              <a:spcBef>
                <a:spcPct val="0"/>
              </a:spcBef>
              <a:buNone/>
            </a:pPr>
            <a:endParaRPr lang="en-US" sz="1600" dirty="0">
              <a:solidFill>
                <a:srgbClr val="000000"/>
              </a:solidFill>
              <a:effectLst/>
              <a:latin typeface="+mj-lt"/>
              <a:ea typeface="Calibri" panose="020F0502020204030204" pitchFamily="34" charset="0"/>
            </a:endParaRPr>
          </a:p>
          <a:p>
            <a:pPr marL="0" indent="0" eaLnBrk="1" hangingPunct="1">
              <a:spcBef>
                <a:spcPct val="0"/>
              </a:spcBef>
              <a:buNone/>
            </a:pPr>
            <a:endParaRPr lang="en-US" sz="1600" dirty="0">
              <a:solidFill>
                <a:srgbClr val="000000"/>
              </a:solidFill>
              <a:effectLst/>
              <a:latin typeface="+mj-lt"/>
              <a:ea typeface="Calibri" panose="020F0502020204030204" pitchFamily="34" charset="0"/>
            </a:endParaRPr>
          </a:p>
        </p:txBody>
      </p:sp>
      <p:sp>
        <p:nvSpPr>
          <p:cNvPr id="4" name="Title 1">
            <a:extLst>
              <a:ext uri="{FF2B5EF4-FFF2-40B4-BE49-F238E27FC236}">
                <a16:creationId xmlns:a16="http://schemas.microsoft.com/office/drawing/2014/main" id="{47D1C65E-656D-4DF1-94C4-68CFBA56380C}"/>
              </a:ext>
            </a:extLst>
          </p:cNvPr>
          <p:cNvSpPr txBox="1">
            <a:spLocks/>
          </p:cNvSpPr>
          <p:nvPr/>
        </p:nvSpPr>
        <p:spPr>
          <a:xfrm>
            <a:off x="393493" y="2105887"/>
            <a:ext cx="10906591" cy="73175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000" b="1" kern="1200">
                <a:solidFill>
                  <a:srgbClr val="007DBA"/>
                </a:solidFill>
                <a:latin typeface="+mj-lt"/>
                <a:ea typeface="+mj-ea"/>
                <a:cs typeface="+mj-cs"/>
              </a:defRPr>
            </a:lvl1pPr>
          </a:lstStyle>
          <a:p>
            <a:r>
              <a:rPr lang="en-US" sz="3200" b="0" dirty="0">
                <a:cs typeface="Arial" panose="020B0604020202020204" pitchFamily="34" charset="0"/>
              </a:rPr>
              <a:t>Materials &amp; Methods</a:t>
            </a:r>
          </a:p>
        </p:txBody>
      </p:sp>
    </p:spTree>
    <p:extLst>
      <p:ext uri="{BB962C8B-B14F-4D97-AF65-F5344CB8AC3E}">
        <p14:creationId xmlns:p14="http://schemas.microsoft.com/office/powerpoint/2010/main" val="154131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929" y="206879"/>
            <a:ext cx="10906591" cy="731753"/>
          </a:xfrm>
        </p:spPr>
        <p:txBody>
          <a:bodyPr>
            <a:normAutofit/>
          </a:bodyPr>
          <a:lstStyle/>
          <a:p>
            <a:r>
              <a:rPr lang="en-US" sz="3200" b="0" dirty="0">
                <a:cs typeface="Arial" panose="020B0604020202020204" pitchFamily="34" charset="0"/>
              </a:rPr>
              <a:t>Results</a:t>
            </a:r>
          </a:p>
        </p:txBody>
      </p:sp>
      <p:sp>
        <p:nvSpPr>
          <p:cNvPr id="5" name="Rectangle 4">
            <a:extLst>
              <a:ext uri="{FF2B5EF4-FFF2-40B4-BE49-F238E27FC236}">
                <a16:creationId xmlns:a16="http://schemas.microsoft.com/office/drawing/2014/main" id="{5043DADD-8EE2-4E96-B75A-1413F13A2810}"/>
              </a:ext>
            </a:extLst>
          </p:cNvPr>
          <p:cNvSpPr/>
          <p:nvPr/>
        </p:nvSpPr>
        <p:spPr>
          <a:xfrm>
            <a:off x="384929" y="1101860"/>
            <a:ext cx="9550525" cy="4027513"/>
          </a:xfrm>
          <a:prstGeom prst="rect">
            <a:avLst/>
          </a:prstGeom>
        </p:spPr>
        <p:txBody>
          <a:bodyPr wrap="square">
            <a:spAutoFit/>
          </a:bodyPr>
          <a:lstStyle/>
          <a:p>
            <a:pPr eaLnBrk="1" hangingPunct="1">
              <a:spcBef>
                <a:spcPct val="20000"/>
              </a:spcBef>
              <a:spcAft>
                <a:spcPts val="1600"/>
              </a:spcAft>
              <a:defRPr/>
            </a:pPr>
            <a:r>
              <a:rPr lang="en-US" sz="1600" dirty="0">
                <a:solidFill>
                  <a:srgbClr val="000000"/>
                </a:solidFill>
                <a:effectLst/>
                <a:latin typeface="+mj-lt"/>
                <a:ea typeface="Calibri" panose="020F0502020204030204" pitchFamily="34" charset="0"/>
              </a:rPr>
              <a:t>The overarching principle of the Wolfe Index is to achieve dynamic capturing of changes in disease activity and severity in a simple yet comprehensive fashion. </a:t>
            </a:r>
          </a:p>
          <a:p>
            <a:pPr eaLnBrk="1" hangingPunct="1">
              <a:spcBef>
                <a:spcPct val="20000"/>
              </a:spcBef>
              <a:spcAft>
                <a:spcPts val="1600"/>
              </a:spcAft>
              <a:defRPr/>
            </a:pPr>
            <a:r>
              <a:rPr lang="en-US" sz="1600" dirty="0">
                <a:solidFill>
                  <a:srgbClr val="000000"/>
                </a:solidFill>
                <a:effectLst/>
                <a:latin typeface="+mj-lt"/>
                <a:ea typeface="Calibri" panose="020F0502020204030204" pitchFamily="34" charset="0"/>
              </a:rPr>
              <a:t>The backbone of the Wolfe Index is grounded on traditional lupus descriptors describing visceral organ, musculoskeletal and mucocutaneous involvement as well as constitutional symptoms and serologic activity. Beyond that, the instrument incorporates the domains of ‘Treatment Modifications’ to dynamically monitor treatment adjustments as additional measure of disease activity, as well as a ‘Physician Global Assessment (PGA) scores’ (Figure 1). To achieve dynamic grading that allows longitudinal assessment over time, a scoring system that requires scoring of each descriptor in each domain was implemented. Only descriptors identified as essential features that reflect lupus activity were included; features describing damage accrual were not taken into consideration. Key d</a:t>
            </a:r>
            <a:r>
              <a:rPr lang="en-US" sz="1600" dirty="0">
                <a:solidFill>
                  <a:srgbClr val="000000"/>
                </a:solidFill>
                <a:latin typeface="+mj-lt"/>
                <a:ea typeface="Calibri" panose="020F0502020204030204" pitchFamily="34" charset="0"/>
              </a:rPr>
              <a:t>ifferences between traditional instruments and the Wolfe Index are highlighted in Figure 2.</a:t>
            </a:r>
          </a:p>
          <a:p>
            <a:pPr eaLnBrk="1" hangingPunct="1">
              <a:spcBef>
                <a:spcPct val="20000"/>
              </a:spcBef>
              <a:spcAft>
                <a:spcPts val="1600"/>
              </a:spcAft>
              <a:defRPr/>
            </a:pPr>
            <a:r>
              <a:rPr lang="en-US" sz="1600" dirty="0">
                <a:solidFill>
                  <a:srgbClr val="000000"/>
                </a:solidFill>
                <a:latin typeface="+mj-lt"/>
              </a:rPr>
              <a:t>Initial validation efforts showed g</a:t>
            </a:r>
            <a:r>
              <a:rPr lang="en-US" sz="1600" b="0" i="0" dirty="0">
                <a:solidFill>
                  <a:srgbClr val="000000"/>
                </a:solidFill>
                <a:effectLst/>
                <a:latin typeface="+mj-lt"/>
              </a:rPr>
              <a:t>ood correlation between the Wolfe Index and SELENA-SLEDAI (r= 0.8, CI95% 0.63-0.89, p&lt; 0.001) (Figure 3).</a:t>
            </a:r>
            <a:endParaRPr lang="en-US" sz="1600" dirty="0">
              <a:solidFill>
                <a:srgbClr val="000000"/>
              </a:solidFill>
              <a:latin typeface="+mj-lt"/>
            </a:endParaRPr>
          </a:p>
          <a:p>
            <a:pPr marL="0" marR="0" indent="457200" algn="just">
              <a:lnSpc>
                <a:spcPct val="115000"/>
              </a:lnSpc>
              <a:spcBef>
                <a:spcPts val="0"/>
              </a:spcBef>
              <a:spcAft>
                <a:spcPts val="0"/>
              </a:spcAft>
            </a:pPr>
            <a:endParaRPr lang="en-US" sz="1600" dirty="0">
              <a:solidFill>
                <a:srgbClr val="000000"/>
              </a:solidFill>
              <a:effectLst/>
              <a:latin typeface="+mj-lt"/>
              <a:ea typeface="Calibri" panose="020F0502020204030204" pitchFamily="34" charset="0"/>
            </a:endParaRPr>
          </a:p>
        </p:txBody>
      </p:sp>
    </p:spTree>
    <p:extLst>
      <p:ext uri="{BB962C8B-B14F-4D97-AF65-F5344CB8AC3E}">
        <p14:creationId xmlns:p14="http://schemas.microsoft.com/office/powerpoint/2010/main" val="210749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5B933-9388-4B71-A1DD-09BA92F1E484}"/>
              </a:ext>
            </a:extLst>
          </p:cNvPr>
          <p:cNvSpPr/>
          <p:nvPr/>
        </p:nvSpPr>
        <p:spPr>
          <a:xfrm>
            <a:off x="10046825" y="6029510"/>
            <a:ext cx="1876968" cy="74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4929" y="83591"/>
            <a:ext cx="10906591" cy="731753"/>
          </a:xfrm>
        </p:spPr>
        <p:txBody>
          <a:bodyPr>
            <a:normAutofit/>
          </a:bodyPr>
          <a:lstStyle/>
          <a:p>
            <a:r>
              <a:rPr lang="en-US" sz="3200" b="0" dirty="0">
                <a:cs typeface="Arial" panose="020B0604020202020204" pitchFamily="34" charset="0"/>
              </a:rPr>
              <a:t>Results</a:t>
            </a:r>
          </a:p>
        </p:txBody>
      </p:sp>
      <p:pic>
        <p:nvPicPr>
          <p:cNvPr id="4" name="Picture 3">
            <a:extLst>
              <a:ext uri="{FF2B5EF4-FFF2-40B4-BE49-F238E27FC236}">
                <a16:creationId xmlns:a16="http://schemas.microsoft.com/office/drawing/2014/main" id="{DE354A15-BC15-4D25-B13D-F726EED5A191}"/>
              </a:ext>
            </a:extLst>
          </p:cNvPr>
          <p:cNvPicPr>
            <a:picLocks noChangeAspect="1"/>
          </p:cNvPicPr>
          <p:nvPr/>
        </p:nvPicPr>
        <p:blipFill>
          <a:blip r:embed="rId3"/>
          <a:stretch>
            <a:fillRect/>
          </a:stretch>
        </p:blipFill>
        <p:spPr>
          <a:xfrm>
            <a:off x="256899" y="815344"/>
            <a:ext cx="8209007" cy="5733303"/>
          </a:xfrm>
          <a:prstGeom prst="rect">
            <a:avLst/>
          </a:prstGeom>
        </p:spPr>
      </p:pic>
      <p:pic>
        <p:nvPicPr>
          <p:cNvPr id="6" name="Picture 5">
            <a:extLst>
              <a:ext uri="{FF2B5EF4-FFF2-40B4-BE49-F238E27FC236}">
                <a16:creationId xmlns:a16="http://schemas.microsoft.com/office/drawing/2014/main" id="{B59CF562-616C-471B-B538-DBFA00831598}"/>
              </a:ext>
            </a:extLst>
          </p:cNvPr>
          <p:cNvPicPr>
            <a:picLocks noChangeAspect="1"/>
          </p:cNvPicPr>
          <p:nvPr/>
        </p:nvPicPr>
        <p:blipFill>
          <a:blip r:embed="rId4"/>
          <a:stretch>
            <a:fillRect/>
          </a:stretch>
        </p:blipFill>
        <p:spPr>
          <a:xfrm>
            <a:off x="8793489" y="923633"/>
            <a:ext cx="2905310" cy="2962841"/>
          </a:xfrm>
          <a:prstGeom prst="rect">
            <a:avLst/>
          </a:prstGeom>
        </p:spPr>
      </p:pic>
      <p:pic>
        <p:nvPicPr>
          <p:cNvPr id="7" name="Picture 6">
            <a:extLst>
              <a:ext uri="{FF2B5EF4-FFF2-40B4-BE49-F238E27FC236}">
                <a16:creationId xmlns:a16="http://schemas.microsoft.com/office/drawing/2014/main" id="{E2692070-1323-4C4D-85D6-72DCD8EBF71A}"/>
              </a:ext>
            </a:extLst>
          </p:cNvPr>
          <p:cNvPicPr/>
          <p:nvPr/>
        </p:nvPicPr>
        <p:blipFill rotWithShape="1">
          <a:blip r:embed="rId5">
            <a:extLst>
              <a:ext uri="{28A0092B-C50C-407E-A947-70E740481C1C}">
                <a14:useLocalDpi xmlns:a14="http://schemas.microsoft.com/office/drawing/2010/main" val="0"/>
              </a:ext>
            </a:extLst>
          </a:blip>
          <a:srcRect l="18450" t="32454" r="21743" b="36868"/>
          <a:stretch/>
        </p:blipFill>
        <p:spPr bwMode="auto">
          <a:xfrm>
            <a:off x="9349051" y="4446004"/>
            <a:ext cx="1942469" cy="1583506"/>
          </a:xfrm>
          <a:prstGeom prst="rect">
            <a:avLst/>
          </a:prstGeom>
          <a:ln>
            <a:noFill/>
          </a:ln>
          <a:extLst>
            <a:ext uri="{53640926-AAD7-44D8-BBD7-CCE9431645EC}">
              <a14:shadowObscured xmlns:a14="http://schemas.microsoft.com/office/drawing/2010/main"/>
            </a:ext>
          </a:extLst>
        </p:spPr>
      </p:pic>
      <p:sp>
        <p:nvSpPr>
          <p:cNvPr id="8" name="Text Box 180">
            <a:extLst>
              <a:ext uri="{FF2B5EF4-FFF2-40B4-BE49-F238E27FC236}">
                <a16:creationId xmlns:a16="http://schemas.microsoft.com/office/drawing/2014/main" id="{A1D2AB74-F4EB-4756-87E9-4361F5399D6C}"/>
              </a:ext>
            </a:extLst>
          </p:cNvPr>
          <p:cNvSpPr txBox="1">
            <a:spLocks noChangeArrowheads="1"/>
          </p:cNvSpPr>
          <p:nvPr/>
        </p:nvSpPr>
        <p:spPr bwMode="auto">
          <a:xfrm>
            <a:off x="8784409" y="3913265"/>
            <a:ext cx="3263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sz="1000" b="1" dirty="0">
                <a:solidFill>
                  <a:srgbClr val="333333"/>
                </a:solidFill>
                <a:latin typeface="+mj-lt"/>
                <a:ea typeface="Times New Roman" panose="02020603050405020304" pitchFamily="18" charset="0"/>
              </a:rPr>
              <a:t>Figure 2</a:t>
            </a:r>
            <a:r>
              <a:rPr lang="en-US" sz="1000" b="1" dirty="0">
                <a:solidFill>
                  <a:srgbClr val="333333"/>
                </a:solidFill>
                <a:effectLst/>
                <a:latin typeface="+mj-lt"/>
                <a:ea typeface="Times New Roman" panose="02020603050405020304" pitchFamily="18" charset="0"/>
              </a:rPr>
              <a:t>. </a:t>
            </a:r>
            <a:r>
              <a:rPr lang="en-US" sz="1000" dirty="0">
                <a:solidFill>
                  <a:srgbClr val="333333"/>
                </a:solidFill>
                <a:effectLst/>
                <a:latin typeface="+mj-lt"/>
                <a:ea typeface="Times New Roman" panose="02020603050405020304" pitchFamily="18" charset="0"/>
              </a:rPr>
              <a:t>Key differences between </a:t>
            </a:r>
            <a:r>
              <a:rPr lang="en-US" sz="1000" dirty="0">
                <a:solidFill>
                  <a:srgbClr val="333333"/>
                </a:solidFill>
                <a:latin typeface="+mj-lt"/>
                <a:ea typeface="Times New Roman" panose="02020603050405020304" pitchFamily="18" charset="0"/>
              </a:rPr>
              <a:t>the Wolfe Index </a:t>
            </a:r>
          </a:p>
          <a:p>
            <a:pPr eaLnBrk="1" hangingPunct="1"/>
            <a:r>
              <a:rPr lang="en-US" sz="1000" dirty="0">
                <a:solidFill>
                  <a:srgbClr val="333333"/>
                </a:solidFill>
                <a:latin typeface="+mj-lt"/>
                <a:ea typeface="Times New Roman" panose="02020603050405020304" pitchFamily="18" charset="0"/>
              </a:rPr>
              <a:t>and current disease assessment instruments.</a:t>
            </a:r>
            <a:endParaRPr lang="en-US" altLang="en-US" sz="1000" dirty="0">
              <a:latin typeface="+mj-lt"/>
            </a:endParaRPr>
          </a:p>
        </p:txBody>
      </p:sp>
      <p:sp>
        <p:nvSpPr>
          <p:cNvPr id="9" name="Text Box 180">
            <a:extLst>
              <a:ext uri="{FF2B5EF4-FFF2-40B4-BE49-F238E27FC236}">
                <a16:creationId xmlns:a16="http://schemas.microsoft.com/office/drawing/2014/main" id="{8D3D001E-6C0A-4AA6-B28B-7E6BF3EA09E3}"/>
              </a:ext>
            </a:extLst>
          </p:cNvPr>
          <p:cNvSpPr txBox="1">
            <a:spLocks noChangeArrowheads="1"/>
          </p:cNvSpPr>
          <p:nvPr/>
        </p:nvSpPr>
        <p:spPr bwMode="auto">
          <a:xfrm>
            <a:off x="8793489" y="6232038"/>
            <a:ext cx="31541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sz="1000" b="1" dirty="0">
                <a:solidFill>
                  <a:srgbClr val="333333"/>
                </a:solidFill>
                <a:effectLst/>
                <a:latin typeface="+mj-lt"/>
                <a:ea typeface="Times New Roman" panose="02020603050405020304" pitchFamily="18" charset="0"/>
              </a:rPr>
              <a:t>Figure 3. </a:t>
            </a:r>
            <a:r>
              <a:rPr lang="en-US" sz="1000" dirty="0">
                <a:solidFill>
                  <a:srgbClr val="333333"/>
                </a:solidFill>
                <a:effectLst/>
                <a:latin typeface="+mj-lt"/>
                <a:ea typeface="Times New Roman" panose="02020603050405020304" pitchFamily="18" charset="0"/>
              </a:rPr>
              <a:t>Cross-sectional analysis shows good correlation between SLEDAI and Wolfe Index </a:t>
            </a:r>
            <a:r>
              <a:rPr lang="en-US" sz="1000" b="0" i="0" dirty="0">
                <a:solidFill>
                  <a:srgbClr val="000000"/>
                </a:solidFill>
                <a:effectLst/>
                <a:latin typeface="+mj-lt"/>
              </a:rPr>
              <a:t>(r= 0.8, CI95% 0.63-0.89)</a:t>
            </a:r>
            <a:r>
              <a:rPr lang="en-US" sz="1000" dirty="0">
                <a:solidFill>
                  <a:srgbClr val="333333"/>
                </a:solidFill>
                <a:effectLst/>
                <a:latin typeface="+mj-lt"/>
                <a:ea typeface="Times New Roman" panose="02020603050405020304" pitchFamily="18" charset="0"/>
              </a:rPr>
              <a:t>.</a:t>
            </a:r>
            <a:endParaRPr lang="en-US" altLang="en-US" sz="1000" dirty="0">
              <a:latin typeface="+mj-lt"/>
            </a:endParaRPr>
          </a:p>
        </p:txBody>
      </p:sp>
      <p:sp>
        <p:nvSpPr>
          <p:cNvPr id="12" name="Text Box 180">
            <a:extLst>
              <a:ext uri="{FF2B5EF4-FFF2-40B4-BE49-F238E27FC236}">
                <a16:creationId xmlns:a16="http://schemas.microsoft.com/office/drawing/2014/main" id="{B05C072B-B525-4C96-9BA1-8E59E4EEC5D6}"/>
              </a:ext>
            </a:extLst>
          </p:cNvPr>
          <p:cNvSpPr txBox="1">
            <a:spLocks noChangeArrowheads="1"/>
          </p:cNvSpPr>
          <p:nvPr/>
        </p:nvSpPr>
        <p:spPr bwMode="auto">
          <a:xfrm>
            <a:off x="302102" y="6548647"/>
            <a:ext cx="1178030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r>
              <a:rPr lang="en-US" altLang="en-US" sz="1000" b="1" dirty="0">
                <a:latin typeface="+mj-lt"/>
              </a:rPr>
              <a:t>Figure 1.</a:t>
            </a:r>
            <a:r>
              <a:rPr lang="en-US" altLang="en-US" sz="1000" dirty="0">
                <a:latin typeface="+mj-lt"/>
              </a:rPr>
              <a:t> The initial construct of the Wolfe Index.</a:t>
            </a:r>
          </a:p>
        </p:txBody>
      </p:sp>
    </p:spTree>
    <p:extLst>
      <p:ext uri="{BB962C8B-B14F-4D97-AF65-F5344CB8AC3E}">
        <p14:creationId xmlns:p14="http://schemas.microsoft.com/office/powerpoint/2010/main" val="293124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929" y="206879"/>
            <a:ext cx="10906591" cy="731753"/>
          </a:xfrm>
        </p:spPr>
        <p:txBody>
          <a:bodyPr>
            <a:normAutofit/>
          </a:bodyPr>
          <a:lstStyle/>
          <a:p>
            <a:r>
              <a:rPr lang="en-US" sz="3200" b="0" dirty="0">
                <a:cs typeface="Arial" panose="020B0604020202020204" pitchFamily="34" charset="0"/>
              </a:rPr>
              <a:t>Conclusion</a:t>
            </a:r>
          </a:p>
        </p:txBody>
      </p:sp>
      <p:sp>
        <p:nvSpPr>
          <p:cNvPr id="7" name="Rectangle 6"/>
          <p:cNvSpPr/>
          <p:nvPr/>
        </p:nvSpPr>
        <p:spPr>
          <a:xfrm>
            <a:off x="384929" y="1287269"/>
            <a:ext cx="9550525" cy="2554545"/>
          </a:xfrm>
          <a:prstGeom prst="rect">
            <a:avLst/>
          </a:prstGeom>
        </p:spPr>
        <p:txBody>
          <a:bodyPr wrap="square">
            <a:spAutoFit/>
          </a:bodyPr>
          <a:lstStyle/>
          <a:p>
            <a:pPr marL="0" marR="0">
              <a:spcBef>
                <a:spcPts val="0"/>
              </a:spcBef>
              <a:spcAft>
                <a:spcPts val="0"/>
              </a:spcAft>
            </a:pPr>
            <a:r>
              <a:rPr lang="en-US" sz="1600" dirty="0">
                <a:solidFill>
                  <a:srgbClr val="000000"/>
                </a:solidFill>
                <a:effectLst/>
                <a:latin typeface="+mj-lt"/>
                <a:ea typeface="Times New Roman" panose="02020603050405020304" pitchFamily="18" charset="0"/>
              </a:rPr>
              <a:t>Better instruments to measure SLE diseas</a:t>
            </a:r>
            <a:r>
              <a:rPr lang="en-US" sz="1600" dirty="0">
                <a:solidFill>
                  <a:srgbClr val="000000"/>
                </a:solidFill>
                <a:latin typeface="+mj-lt"/>
                <a:ea typeface="Times New Roman" panose="02020603050405020304" pitchFamily="18" charset="0"/>
              </a:rPr>
              <a:t>e activity and severity are needed to help delineate the efficacy of novel therapeutics from conventional therapy.</a:t>
            </a:r>
            <a:endParaRPr lang="en-US" sz="1600" dirty="0">
              <a:latin typeface="+mj-lt"/>
            </a:endParaRPr>
          </a:p>
          <a:p>
            <a:pPr marL="0" marR="0">
              <a:spcBef>
                <a:spcPts val="0"/>
              </a:spcBef>
              <a:spcAft>
                <a:spcPts val="0"/>
              </a:spcAft>
            </a:pPr>
            <a:endParaRPr lang="en-US" sz="1600" dirty="0">
              <a:latin typeface="+mj-lt"/>
            </a:endParaRPr>
          </a:p>
          <a:p>
            <a:pPr marL="0" marR="0">
              <a:spcBef>
                <a:spcPts val="0"/>
              </a:spcBef>
              <a:spcAft>
                <a:spcPts val="0"/>
              </a:spcAft>
            </a:pPr>
            <a:r>
              <a:rPr lang="en-US" sz="1600" dirty="0">
                <a:latin typeface="+mj-lt"/>
              </a:rPr>
              <a:t>The Wolfe Index aims to enhance the conduct of clinical trials by enabling clinical scientists to utilize a less complex instrument that at the same time provides greater discrimination between interventions </a:t>
            </a:r>
            <a:r>
              <a:rPr lang="en-US" sz="1600" dirty="0">
                <a:solidFill>
                  <a:srgbClr val="000000"/>
                </a:solidFill>
                <a:effectLst/>
                <a:latin typeface="+mj-lt"/>
                <a:ea typeface="Calibri" panose="020F0502020204030204" pitchFamily="34" charset="0"/>
              </a:rPr>
              <a:t>and serves as more relevant outcome measure in clinical trials for SLE. </a:t>
            </a:r>
          </a:p>
          <a:p>
            <a:pPr marL="0" marR="0">
              <a:spcBef>
                <a:spcPts val="0"/>
              </a:spcBef>
              <a:spcAft>
                <a:spcPts val="0"/>
              </a:spcAft>
            </a:pPr>
            <a:endParaRPr lang="en-US" sz="1600" dirty="0">
              <a:solidFill>
                <a:srgbClr val="000000"/>
              </a:solidFill>
              <a:latin typeface="+mj-lt"/>
              <a:ea typeface="Calibri" panose="020F0502020204030204" pitchFamily="34" charset="0"/>
            </a:endParaRPr>
          </a:p>
          <a:p>
            <a:pPr marL="0" marR="0">
              <a:spcBef>
                <a:spcPts val="0"/>
              </a:spcBef>
              <a:spcAft>
                <a:spcPts val="0"/>
              </a:spcAft>
            </a:pPr>
            <a:r>
              <a:rPr lang="en-US" sz="1600" dirty="0">
                <a:solidFill>
                  <a:srgbClr val="000000"/>
                </a:solidFill>
                <a:latin typeface="+mj-lt"/>
                <a:ea typeface="Calibri" panose="020F0502020204030204" pitchFamily="34" charset="0"/>
              </a:rPr>
              <a:t>Further refinement of the initial construct of the Wolfe Index are underway including a Delphi approach to determine the set of criteria that provide optimal clinical significance. Furthermore, the longitudinal performance of the instrument will need to be investigated.</a:t>
            </a:r>
          </a:p>
        </p:txBody>
      </p:sp>
    </p:spTree>
    <p:extLst>
      <p:ext uri="{BB962C8B-B14F-4D97-AF65-F5344CB8AC3E}">
        <p14:creationId xmlns:p14="http://schemas.microsoft.com/office/powerpoint/2010/main" val="140002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929" y="206879"/>
            <a:ext cx="10906591" cy="731753"/>
          </a:xfrm>
        </p:spPr>
        <p:txBody>
          <a:bodyPr>
            <a:normAutofit/>
          </a:bodyPr>
          <a:lstStyle/>
          <a:p>
            <a:r>
              <a:rPr lang="en-US" sz="3200" b="0" dirty="0">
                <a:cs typeface="Arial" panose="020B0604020202020204" pitchFamily="34" charset="0"/>
              </a:rPr>
              <a:t>References</a:t>
            </a:r>
          </a:p>
        </p:txBody>
      </p:sp>
      <p:sp>
        <p:nvSpPr>
          <p:cNvPr id="7" name="Rectangle 6"/>
          <p:cNvSpPr/>
          <p:nvPr/>
        </p:nvSpPr>
        <p:spPr>
          <a:xfrm>
            <a:off x="384929" y="1274569"/>
            <a:ext cx="9550525" cy="2031325"/>
          </a:xfrm>
          <a:prstGeom prst="rect">
            <a:avLst/>
          </a:prstGeom>
        </p:spPr>
        <p:txBody>
          <a:bodyPr wrap="square">
            <a:spAutoFit/>
          </a:bodyPr>
          <a:lstStyle/>
          <a:p>
            <a:pPr eaLnBrk="1" hangingPunct="1">
              <a:spcAft>
                <a:spcPts val="2138"/>
              </a:spcAft>
            </a:pPr>
            <a:r>
              <a:rPr lang="en-US" altLang="en-US" sz="1400" dirty="0">
                <a:latin typeface="+mj-lt"/>
              </a:rPr>
              <a:t>[1]</a:t>
            </a:r>
            <a:r>
              <a:rPr lang="en-US" sz="1400" dirty="0">
                <a:effectLst/>
                <a:latin typeface="+mj-lt"/>
                <a:ea typeface="Times New Roman" panose="02020603050405020304" pitchFamily="18" charset="0"/>
              </a:rPr>
              <a:t> Askanase AD, Merrill JT. Measuring disease activity in SLE is an ongoing struggle. Nat Rev Rheumatol.</a:t>
            </a:r>
            <a:r>
              <a:rPr lang="en-US" sz="1400" dirty="0">
                <a:latin typeface="+mj-lt"/>
                <a:ea typeface="Times New Roman" panose="02020603050405020304" pitchFamily="18" charset="0"/>
              </a:rPr>
              <a:t> </a:t>
            </a:r>
            <a:r>
              <a:rPr lang="en-US" sz="1400" dirty="0">
                <a:effectLst/>
                <a:latin typeface="+mj-lt"/>
                <a:ea typeface="Times New Roman" panose="02020603050405020304" pitchFamily="18" charset="0"/>
              </a:rPr>
              <a:t>2019;</a:t>
            </a:r>
            <a:r>
              <a:rPr lang="en-US" sz="1400" b="0" i="0" dirty="0">
                <a:effectLst/>
                <a:latin typeface="+mj-lt"/>
              </a:rPr>
              <a:t>15: 194–195</a:t>
            </a:r>
            <a:r>
              <a:rPr lang="en-US" sz="1400" dirty="0">
                <a:effectLst/>
                <a:latin typeface="+mj-lt"/>
                <a:ea typeface="Times New Roman" panose="02020603050405020304" pitchFamily="18" charset="0"/>
              </a:rPr>
              <a:t>.            </a:t>
            </a:r>
            <a:r>
              <a:rPr lang="en-US" altLang="en-US" sz="1400" dirty="0">
                <a:latin typeface="+mj-lt"/>
              </a:rPr>
              <a:t>[2] </a:t>
            </a:r>
            <a:r>
              <a:rPr lang="en-US" sz="1400" dirty="0">
                <a:latin typeface="+mj-lt"/>
              </a:rPr>
              <a:t>Mahieu MA, Strand V, Simon LS, Lipsky PE, Ramsey-Goldman R. A critical review of clinical trials in systemic lupus erythematosus. Lupus. 2016;25(10):1122-1140.                                                                                                                                                                                                     </a:t>
            </a:r>
            <a:r>
              <a:rPr lang="en-US" altLang="en-US" sz="1400" dirty="0">
                <a:latin typeface="+mj-lt"/>
              </a:rPr>
              <a:t>[3] </a:t>
            </a:r>
            <a:r>
              <a:rPr lang="en-US" sz="1400" dirty="0">
                <a:effectLst/>
                <a:latin typeface="+mj-lt"/>
                <a:ea typeface="Times New Roman" panose="02020603050405020304" pitchFamily="18" charset="0"/>
              </a:rPr>
              <a:t>Merrill JT, Manzi S, Aranow C, Askenase A, Bruce I, Chakravarty E, et al. Lupus community panel proposals for optimizing clinical trials: 2018. Lupus Sci Med. 2018;5(1):1–14.                                                                                                                                                                                              </a:t>
            </a:r>
            <a:r>
              <a:rPr lang="en-US" altLang="en-US" sz="1400" dirty="0">
                <a:latin typeface="+mj-lt"/>
              </a:rPr>
              <a:t>[4] Isenberg DA, Rahman A, Allen E, Farewell V, Akil M, Bruce IN </a:t>
            </a:r>
            <a:r>
              <a:rPr lang="en-US" altLang="en-US" sz="1400" i="1" dirty="0">
                <a:latin typeface="+mj-lt"/>
              </a:rPr>
              <a:t>et al. </a:t>
            </a:r>
            <a:r>
              <a:rPr lang="en-US" altLang="en-US" sz="1400" dirty="0">
                <a:latin typeface="+mj-lt"/>
              </a:rPr>
              <a:t>BILAG-2004: development and initial validation of an updated version of the British Isles Lupus Assessment Group’s disease activity index for patients with systemic lupus erythematosus. Rheumatology (Oxford). 2005;44:902-6.                                                                                                                                                                                        [5] Gladman DD, Ibanez D, Urowitz MB. Systemic Lupus Erythematosus Disease Activity Index 2000. J Rheumatol. 2002;29:288-91.</a:t>
            </a:r>
            <a:endParaRPr lang="en-US" sz="1400" dirty="0">
              <a:effectLst/>
              <a:latin typeface="+mj-lt"/>
              <a:ea typeface="Times New Roman" panose="02020603050405020304" pitchFamily="18" charset="0"/>
            </a:endParaRPr>
          </a:p>
        </p:txBody>
      </p:sp>
    </p:spTree>
    <p:extLst>
      <p:ext uri="{BB962C8B-B14F-4D97-AF65-F5344CB8AC3E}">
        <p14:creationId xmlns:p14="http://schemas.microsoft.com/office/powerpoint/2010/main" val="89875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1014</Words>
  <Application>Microsoft Office PowerPoint</Application>
  <PresentationFormat>Widescreen</PresentationFormat>
  <Paragraphs>47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Proposal of a Novel Multimodal Outcome Instrument for Assessing Systemic Lupus Erythematosus Activity and Severity: Initial Derivation and Validation of the Wolfe Index  Barbara Jacobs1, Francisco Espinoza2, Phildrich Teh3, Gavin Flynn1, Jennifer Grossman 4, Maureen McMahon4,  Veena Ranganath4, Bevra Hahn4 and Kenneth Kalunian1 1Div. Rheumatology, Allergy &amp; Immunology, University of California, San Diego, USA 2 Universidad de los Andes, Santiago, Chile 3Div of Rheumatology, Scripps Health,  4Div of Rheumatology, University of California, Los Angeles, USA</vt:lpstr>
      <vt:lpstr>Background</vt:lpstr>
      <vt:lpstr>Objective</vt:lpstr>
      <vt:lpstr>Results</vt:lpstr>
      <vt:lpstr>Results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a novel multimodal outcome instrument for assessing Systemic Lupus Erythematosus Activity and Severity: initial Derivation and Validation of the Wolf Index  </dc:title>
  <dc:creator>Barbara Jacobs</dc:creator>
  <cp:lastModifiedBy>Barbara Jacobs</cp:lastModifiedBy>
  <cp:revision>2</cp:revision>
  <dcterms:created xsi:type="dcterms:W3CDTF">2021-01-27T18:28:25Z</dcterms:created>
  <dcterms:modified xsi:type="dcterms:W3CDTF">2021-01-29T23:25:34Z</dcterms:modified>
</cp:coreProperties>
</file>